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1"/>
  </p:notesMasterIdLst>
  <p:sldIdLst>
    <p:sldId id="526" r:id="rId2"/>
    <p:sldId id="258" r:id="rId3"/>
    <p:sldId id="564" r:id="rId4"/>
    <p:sldId id="259" r:id="rId5"/>
    <p:sldId id="260" r:id="rId6"/>
    <p:sldId id="261" r:id="rId7"/>
    <p:sldId id="263" r:id="rId8"/>
    <p:sldId id="271" r:id="rId9"/>
    <p:sldId id="272" r:id="rId10"/>
    <p:sldId id="274" r:id="rId11"/>
    <p:sldId id="275" r:id="rId12"/>
    <p:sldId id="276" r:id="rId13"/>
    <p:sldId id="277" r:id="rId14"/>
    <p:sldId id="278" r:id="rId15"/>
    <p:sldId id="273" r:id="rId16"/>
    <p:sldId id="279" r:id="rId17"/>
    <p:sldId id="280" r:id="rId18"/>
    <p:sldId id="281" r:id="rId19"/>
    <p:sldId id="283" r:id="rId20"/>
    <p:sldId id="284" r:id="rId21"/>
    <p:sldId id="520" r:id="rId22"/>
    <p:sldId id="285" r:id="rId23"/>
    <p:sldId id="264" r:id="rId24"/>
    <p:sldId id="265" r:id="rId25"/>
    <p:sldId id="266" r:id="rId26"/>
    <p:sldId id="269" r:id="rId27"/>
    <p:sldId id="533" r:id="rId28"/>
    <p:sldId id="286" r:id="rId29"/>
    <p:sldId id="549" r:id="rId30"/>
    <p:sldId id="550" r:id="rId31"/>
    <p:sldId id="291" r:id="rId32"/>
    <p:sldId id="292" r:id="rId33"/>
    <p:sldId id="382" r:id="rId34"/>
    <p:sldId id="384" r:id="rId35"/>
    <p:sldId id="385" r:id="rId36"/>
    <p:sldId id="387" r:id="rId37"/>
    <p:sldId id="390" r:id="rId38"/>
    <p:sldId id="528" r:id="rId39"/>
    <p:sldId id="553" r:id="rId40"/>
    <p:sldId id="386" r:id="rId41"/>
    <p:sldId id="388" r:id="rId42"/>
    <p:sldId id="389" r:id="rId43"/>
    <p:sldId id="527" r:id="rId44"/>
    <p:sldId id="393" r:id="rId45"/>
    <p:sldId id="519" r:id="rId46"/>
    <p:sldId id="551" r:id="rId47"/>
    <p:sldId id="395" r:id="rId48"/>
    <p:sldId id="530" r:id="rId49"/>
    <p:sldId id="552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4" r:id="rId58"/>
    <p:sldId id="403" r:id="rId59"/>
    <p:sldId id="405" r:id="rId60"/>
    <p:sldId id="570" r:id="rId61"/>
    <p:sldId id="548" r:id="rId62"/>
    <p:sldId id="406" r:id="rId63"/>
    <p:sldId id="407" r:id="rId64"/>
    <p:sldId id="408" r:id="rId65"/>
    <p:sldId id="409" r:id="rId66"/>
    <p:sldId id="410" r:id="rId67"/>
    <p:sldId id="411" r:id="rId68"/>
    <p:sldId id="556" r:id="rId69"/>
    <p:sldId id="557" r:id="rId70"/>
    <p:sldId id="287" r:id="rId71"/>
    <p:sldId id="535" r:id="rId72"/>
    <p:sldId id="572" r:id="rId73"/>
    <p:sldId id="573" r:id="rId74"/>
    <p:sldId id="571" r:id="rId75"/>
    <p:sldId id="536" r:id="rId76"/>
    <p:sldId id="537" r:id="rId77"/>
    <p:sldId id="538" r:id="rId78"/>
    <p:sldId id="540" r:id="rId79"/>
    <p:sldId id="541" r:id="rId80"/>
    <p:sldId id="542" r:id="rId81"/>
    <p:sldId id="543" r:id="rId82"/>
    <p:sldId id="545" r:id="rId83"/>
    <p:sldId id="290" r:id="rId84"/>
    <p:sldId id="289" r:id="rId85"/>
    <p:sldId id="554" r:id="rId86"/>
    <p:sldId id="574" r:id="rId87"/>
    <p:sldId id="555" r:id="rId88"/>
    <p:sldId id="561" r:id="rId89"/>
    <p:sldId id="562" r:id="rId90"/>
    <p:sldId id="294" r:id="rId91"/>
    <p:sldId id="297" r:id="rId92"/>
    <p:sldId id="567" r:id="rId93"/>
    <p:sldId id="568" r:id="rId94"/>
    <p:sldId id="569" r:id="rId95"/>
    <p:sldId id="298" r:id="rId96"/>
    <p:sldId id="299" r:id="rId97"/>
    <p:sldId id="300" r:id="rId98"/>
    <p:sldId id="302" r:id="rId99"/>
    <p:sldId id="303" r:id="rId100"/>
    <p:sldId id="435" r:id="rId101"/>
    <p:sldId id="436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7" r:id="rId110"/>
    <p:sldId id="448" r:id="rId111"/>
    <p:sldId id="449" r:id="rId112"/>
    <p:sldId id="450" r:id="rId113"/>
    <p:sldId id="451" r:id="rId114"/>
    <p:sldId id="452" r:id="rId115"/>
    <p:sldId id="453" r:id="rId116"/>
    <p:sldId id="465" r:id="rId117"/>
    <p:sldId id="575" r:id="rId118"/>
    <p:sldId id="524" r:id="rId119"/>
    <p:sldId id="525" r:id="rId120"/>
    <p:sldId id="470" r:id="rId121"/>
    <p:sldId id="469" r:id="rId122"/>
    <p:sldId id="466" r:id="rId123"/>
    <p:sldId id="467" r:id="rId124"/>
    <p:sldId id="468" r:id="rId125"/>
    <p:sldId id="311" r:id="rId126"/>
    <p:sldId id="471" r:id="rId127"/>
    <p:sldId id="472" r:id="rId128"/>
    <p:sldId id="473" r:id="rId129"/>
    <p:sldId id="312" r:id="rId130"/>
    <p:sldId id="313" r:id="rId131"/>
    <p:sldId id="314" r:id="rId132"/>
    <p:sldId id="315" r:id="rId133"/>
    <p:sldId id="316" r:id="rId134"/>
    <p:sldId id="317" r:id="rId135"/>
    <p:sldId id="318" r:id="rId136"/>
    <p:sldId id="321" r:id="rId137"/>
    <p:sldId id="475" r:id="rId138"/>
    <p:sldId id="577" r:id="rId139"/>
    <p:sldId id="476" r:id="rId140"/>
    <p:sldId id="477" r:id="rId141"/>
    <p:sldId id="578" r:id="rId142"/>
    <p:sldId id="478" r:id="rId143"/>
    <p:sldId id="479" r:id="rId144"/>
    <p:sldId id="480" r:id="rId145"/>
    <p:sldId id="481" r:id="rId146"/>
    <p:sldId id="482" r:id="rId147"/>
    <p:sldId id="483" r:id="rId148"/>
    <p:sldId id="486" r:id="rId149"/>
    <p:sldId id="487" r:id="rId150"/>
    <p:sldId id="489" r:id="rId151"/>
    <p:sldId id="488" r:id="rId152"/>
    <p:sldId id="495" r:id="rId153"/>
    <p:sldId id="500" r:id="rId154"/>
    <p:sldId id="566" r:id="rId155"/>
    <p:sldId id="565" r:id="rId156"/>
    <p:sldId id="503" r:id="rId157"/>
    <p:sldId id="510" r:id="rId158"/>
    <p:sldId id="501" r:id="rId159"/>
    <p:sldId id="512" r:id="rId160"/>
    <p:sldId id="576" r:id="rId161"/>
    <p:sldId id="507" r:id="rId162"/>
    <p:sldId id="509" r:id="rId163"/>
    <p:sldId id="513" r:id="rId164"/>
    <p:sldId id="515" r:id="rId165"/>
    <p:sldId id="516" r:id="rId166"/>
    <p:sldId id="380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547" r:id="rId1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5A83FA6-2192-447D-AE1A-4666BA3C1CFF}">
          <p14:sldIdLst>
            <p14:sldId id="526"/>
          </p14:sldIdLst>
        </p14:section>
        <p14:section name="메인 화면" id="{E9A2FE05-E3B0-43C0-B3AB-CBAB2E87AC3F}">
          <p14:sldIdLst>
            <p14:sldId id="258"/>
            <p14:sldId id="564"/>
          </p14:sldIdLst>
        </p14:section>
        <p14:section name="회원가입" id="{2F0F2703-DBEC-4EF0-AF70-136B3915FAAE}">
          <p14:sldIdLst>
            <p14:sldId id="259"/>
            <p14:sldId id="260"/>
            <p14:sldId id="261"/>
            <p14:sldId id="263"/>
            <p14:sldId id="271"/>
            <p14:sldId id="272"/>
            <p14:sldId id="274"/>
            <p14:sldId id="275"/>
            <p14:sldId id="276"/>
            <p14:sldId id="277"/>
            <p14:sldId id="278"/>
            <p14:sldId id="273"/>
            <p14:sldId id="279"/>
            <p14:sldId id="280"/>
            <p14:sldId id="281"/>
            <p14:sldId id="283"/>
            <p14:sldId id="284"/>
            <p14:sldId id="520"/>
            <p14:sldId id="285"/>
          </p14:sldIdLst>
        </p14:section>
        <p14:section name="로그인" id="{A81E8E57-050F-4654-B26C-271E128E800A}">
          <p14:sldIdLst>
            <p14:sldId id="264"/>
            <p14:sldId id="265"/>
            <p14:sldId id="266"/>
            <p14:sldId id="269"/>
            <p14:sldId id="533"/>
          </p14:sldIdLst>
        </p14:section>
        <p14:section name="가입(로그인) 후 메인 화면" id="{AA959B9B-FA96-4A07-B493-D9A1A8AD41C3}">
          <p14:sldIdLst>
            <p14:sldId id="286"/>
            <p14:sldId id="549"/>
            <p14:sldId id="550"/>
            <p14:sldId id="291"/>
            <p14:sldId id="292"/>
            <p14:sldId id="382"/>
            <p14:sldId id="384"/>
            <p14:sldId id="385"/>
            <p14:sldId id="387"/>
            <p14:sldId id="390"/>
            <p14:sldId id="528"/>
            <p14:sldId id="553"/>
          </p14:sldIdLst>
        </p14:section>
        <p14:section name="곡, 플레이리스트, 사용자 페이지 구성" id="{38AF53AF-08CA-4C08-8E8A-704F2299C488}">
          <p14:sldIdLst>
            <p14:sldId id="386"/>
            <p14:sldId id="388"/>
            <p14:sldId id="389"/>
            <p14:sldId id="527"/>
            <p14:sldId id="393"/>
            <p14:sldId id="519"/>
            <p14:sldId id="551"/>
            <p14:sldId id="395"/>
            <p14:sldId id="530"/>
            <p14:sldId id="552"/>
          </p14:sldIdLst>
        </p14:section>
        <p14:section name="재생 바" id="{0B08C224-48B1-4EE7-BEDC-3C3A6E308324}">
          <p14:sldIdLst>
            <p14:sldId id="396"/>
            <p14:sldId id="397"/>
            <p14:sldId id="398"/>
            <p14:sldId id="399"/>
            <p14:sldId id="400"/>
            <p14:sldId id="401"/>
            <p14:sldId id="402"/>
            <p14:sldId id="404"/>
            <p14:sldId id="403"/>
            <p14:sldId id="405"/>
            <p14:sldId id="570"/>
            <p14:sldId id="548"/>
          </p14:sldIdLst>
        </p14:section>
        <p14:section name="플레이 리스트" id="{74EB2474-CB32-48A3-BAFD-A9884AB08881}">
          <p14:sldIdLst>
            <p14:sldId id="406"/>
            <p14:sldId id="407"/>
            <p14:sldId id="408"/>
            <p14:sldId id="409"/>
            <p14:sldId id="410"/>
            <p14:sldId id="411"/>
            <p14:sldId id="556"/>
            <p14:sldId id="557"/>
          </p14:sldIdLst>
        </p14:section>
        <p14:section name="사용자 메뉴바" id="{E98D0D86-3AAB-44BE-A88B-F2226186CFCD}">
          <p14:sldIdLst>
            <p14:sldId id="287"/>
            <p14:sldId id="535"/>
            <p14:sldId id="572"/>
            <p14:sldId id="573"/>
            <p14:sldId id="571"/>
            <p14:sldId id="536"/>
            <p14:sldId id="537"/>
            <p14:sldId id="538"/>
            <p14:sldId id="540"/>
            <p14:sldId id="541"/>
            <p14:sldId id="542"/>
            <p14:sldId id="543"/>
            <p14:sldId id="545"/>
            <p14:sldId id="290"/>
            <p14:sldId id="289"/>
            <p14:sldId id="554"/>
            <p14:sldId id="574"/>
            <p14:sldId id="555"/>
            <p14:sldId id="561"/>
            <p14:sldId id="562"/>
          </p14:sldIdLst>
        </p14:section>
        <p14:section name="collection" id="{CB50F62C-34F9-4C28-8529-DA41655C4E3C}">
          <p14:sldIdLst>
            <p14:sldId id="294"/>
          </p14:sldIdLst>
        </p14:section>
        <p14:section name="검색" id="{8D794E12-996E-45E0-B4E8-F8803C817D06}">
          <p14:sldIdLst>
            <p14:sldId id="297"/>
            <p14:sldId id="567"/>
            <p14:sldId id="568"/>
            <p14:sldId id="569"/>
            <p14:sldId id="298"/>
            <p14:sldId id="299"/>
            <p14:sldId id="300"/>
            <p14:sldId id="302"/>
            <p14:sldId id="303"/>
            <p14:sldId id="435"/>
            <p14:sldId id="436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</p14:sldIdLst>
        </p14:section>
        <p14:section name="비인증 로그인 업로드" id="{DBE96757-9F4B-4747-AED3-92D2453C8EF1}">
          <p14:sldIdLst>
            <p14:sldId id="453"/>
          </p14:sldIdLst>
        </p14:section>
        <p14:section name="기타 환경 설정" id="{2CED43DC-EE79-41DE-B641-A0A4CAF32F5D}">
          <p14:sldIdLst>
            <p14:sldId id="465"/>
            <p14:sldId id="575"/>
            <p14:sldId id="524"/>
            <p14:sldId id="525"/>
            <p14:sldId id="470"/>
            <p14:sldId id="469"/>
            <p14:sldId id="466"/>
            <p14:sldId id="467"/>
            <p14:sldId id="468"/>
            <p14:sldId id="311"/>
            <p14:sldId id="471"/>
            <p14:sldId id="472"/>
            <p14:sldId id="473"/>
          </p14:sldIdLst>
        </p14:section>
        <p14:section name="로그인도 하고 인증도 함" id="{9390FB40-3F01-4E1C-B707-BE67E46715D3}">
          <p14:sldIdLst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업로드" id="{35687A9F-B538-4895-AA05-F048C750279F}">
          <p14:sldIdLst>
            <p14:sldId id="321"/>
            <p14:sldId id="475"/>
            <p14:sldId id="577"/>
            <p14:sldId id="476"/>
            <p14:sldId id="477"/>
            <p14:sldId id="578"/>
            <p14:sldId id="478"/>
            <p14:sldId id="479"/>
            <p14:sldId id="480"/>
            <p14:sldId id="481"/>
            <p14:sldId id="482"/>
            <p14:sldId id="483"/>
            <p14:sldId id="486"/>
            <p14:sldId id="487"/>
            <p14:sldId id="489"/>
            <p14:sldId id="488"/>
            <p14:sldId id="495"/>
          </p14:sldIdLst>
        </p14:section>
        <p14:section name="플레이리스트 업로드" id="{3E2F4E20-D8C3-46DA-97C6-7DD673C6962B}">
          <p14:sldIdLst>
            <p14:sldId id="500"/>
            <p14:sldId id="566"/>
            <p14:sldId id="565"/>
            <p14:sldId id="503"/>
            <p14:sldId id="510"/>
            <p14:sldId id="501"/>
            <p14:sldId id="512"/>
            <p14:sldId id="576"/>
            <p14:sldId id="507"/>
            <p14:sldId id="509"/>
            <p14:sldId id="513"/>
            <p14:sldId id="515"/>
            <p14:sldId id="516"/>
          </p14:sldIdLst>
        </p14:section>
        <p14:section name="기타 사운드 클라우드 설명" id="{4BE3F029-2C5A-4603-AA73-418B7B9F1C98}">
          <p14:sldIdLst>
            <p14:sldId id="380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기타 알았으면 하는 것들" id="{763EA59C-D2B9-4A5D-AB27-D041B79777FF}">
          <p14:sldIdLst>
            <p14:sldId id="547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6078" autoAdjust="0"/>
  </p:normalViewPr>
  <p:slideViewPr>
    <p:cSldViewPr snapToGrid="0">
      <p:cViewPr>
        <p:scale>
          <a:sx n="125" d="100"/>
          <a:sy n="125" d="100"/>
        </p:scale>
        <p:origin x="6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slide" Target="slides/slide17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ABCA2-E74F-464A-9D5B-CD4EDF8FD766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5DAFA-FEE0-418F-B1B1-76F445871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18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5DAFA-FEE0-418F-B1B1-76F445871A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9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61CD9D1-77CA-4FEA-8700-A75BD14EF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4F3C71D-A694-4BD1-B80D-265EC8AC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29ED37-60CD-445B-83FC-6D4C8EF5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31BA093-D740-4E44-A239-970C1899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1383B16-9C70-4A9A-BBCF-5FD2A679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벤치마킹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1602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81150"/>
            <a:ext cx="10512424" cy="3651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30036"/>
            <a:ext cx="5157787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30036"/>
            <a:ext cx="5183188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4247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웹_벤치마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3324888" cy="36512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lang="ko-KR" altLang="en-US" dirty="0"/>
              <a:t>화면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27324" y="365126"/>
            <a:ext cx="3324888" cy="365125"/>
          </a:xfrm>
          <a:ln>
            <a:solidFill>
              <a:schemeClr val="tx1"/>
            </a:solidFill>
          </a:ln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부 설명 </a:t>
            </a:r>
            <a:r>
              <a:rPr lang="en-US" altLang="ko-KR" dirty="0"/>
              <a:t>– </a:t>
            </a:r>
            <a:r>
              <a:rPr lang="ko-KR" altLang="en-US"/>
              <a:t>페이지 번호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872836"/>
            <a:ext cx="8096394" cy="5835535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그림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10996" y="872836"/>
            <a:ext cx="2344392" cy="583553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659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9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67D09A7-8B71-4CD2-9571-3AF58DE5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24021C3-E874-4255-B2F2-D5118610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8ACB8A-744D-48C4-9088-92FC43C21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08BC7A-8636-42AB-9320-C377738F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54BB1F-4571-40DD-8AA4-8CA906DF5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4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tmp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tmp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cloud.com/zxc123-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tmp"/><Relationship Id="rId7" Type="http://schemas.openxmlformats.org/officeDocument/2006/relationships/image" Target="../media/image51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tmp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tmp"/><Relationship Id="rId4" Type="http://schemas.openxmlformats.org/officeDocument/2006/relationships/image" Target="../media/image77.tm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a-z@a-z.com,net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tmp"/><Relationship Id="rId4" Type="http://schemas.openxmlformats.org/officeDocument/2006/relationships/image" Target="../media/image110.tmp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2047803" y="2729989"/>
            <a:ext cx="8096394" cy="139802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000" b="1" dirty="0" smtClean="0"/>
              <a:t>사운드 </a:t>
            </a:r>
            <a:r>
              <a:rPr lang="ko-KR" altLang="en-US" sz="4000" b="1" dirty="0" err="1" smtClean="0"/>
              <a:t>클라우드</a:t>
            </a:r>
            <a:r>
              <a:rPr lang="ko-KR" altLang="en-US" sz="4000" b="1" dirty="0" smtClean="0"/>
              <a:t> 벤치마킹</a:t>
            </a:r>
            <a:endParaRPr lang="ko-KR" altLang="en-US" sz="4000" b="1" dirty="0"/>
          </a:p>
        </p:txBody>
      </p:sp>
      <p:sp>
        <p:nvSpPr>
          <p:cNvPr id="9" name="내용 개체 틀 10"/>
          <p:cNvSpPr>
            <a:spLocks noGrp="1"/>
          </p:cNvSpPr>
          <p:nvPr>
            <p:ph sz="half" idx="2"/>
          </p:nvPr>
        </p:nvSpPr>
        <p:spPr>
          <a:xfrm>
            <a:off x="7836495" y="4272897"/>
            <a:ext cx="2878846" cy="400620"/>
          </a:xfrm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US" altLang="ko-KR" sz="1800" b="1" smtClean="0"/>
              <a:t>2018-07-07 </a:t>
            </a:r>
            <a:r>
              <a:rPr lang="ko-KR" altLang="en-US" sz="1800" b="1" dirty="0" smtClean="0"/>
              <a:t>김지우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3721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– 2  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글자 이하의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를 설정한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같은 메시지가 제공된다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746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사용자가 올린 </a:t>
            </a:r>
            <a:r>
              <a:rPr lang="ko-KR" altLang="en-US" dirty="0" smtClean="0"/>
              <a:t>플레이리스트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035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836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사용자가 </a:t>
            </a:r>
            <a:r>
              <a:rPr lang="en-US" altLang="ko-KR" dirty="0" smtClean="0"/>
              <a:t>repost</a:t>
            </a:r>
            <a:r>
              <a:rPr lang="ko-KR" altLang="en-US" dirty="0" smtClean="0"/>
              <a:t>한 음악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137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7546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profile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likes, follow</a:t>
            </a:r>
            <a:r>
              <a:rPr lang="ko-KR" altLang="en-US" dirty="0" smtClean="0"/>
              <a:t>에 관련된 내용을 클릭하여 페이지가 넘어간 화면이다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이 사용자가 좋아요 한 음악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 사용자를 </a:t>
            </a:r>
            <a:r>
              <a:rPr lang="en-US" altLang="ko-KR" dirty="0" smtClean="0"/>
              <a:t>following</a:t>
            </a:r>
            <a:r>
              <a:rPr lang="ko-KR" altLang="en-US" dirty="0" smtClean="0"/>
              <a:t>하는 사용자들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이 사용자가 </a:t>
            </a:r>
            <a:r>
              <a:rPr lang="en-US" altLang="ko-KR" dirty="0" smtClean="0"/>
              <a:t>follow</a:t>
            </a:r>
            <a:r>
              <a:rPr lang="ko-KR" altLang="en-US" dirty="0" smtClean="0"/>
              <a:t>하는 사용자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이 사용자가 단 </a:t>
            </a:r>
            <a:r>
              <a:rPr lang="ko-KR" altLang="en-US" dirty="0" err="1" smtClean="0"/>
              <a:t>덧글</a:t>
            </a:r>
            <a:endParaRPr lang="en-US" altLang="ko-KR" dirty="0"/>
          </a:p>
        </p:txBody>
      </p:sp>
      <p:pic>
        <p:nvPicPr>
          <p:cNvPr id="1044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301624" y="298386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697864" y="298386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124584" y="298386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582552" y="298386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991894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이 사용자가 </a:t>
            </a:r>
            <a:r>
              <a:rPr lang="en-US" altLang="ko-KR" dirty="0" smtClean="0"/>
              <a:t>follow</a:t>
            </a:r>
            <a:r>
              <a:rPr lang="ko-KR" altLang="en-US" dirty="0" smtClean="0"/>
              <a:t>하는 </a:t>
            </a:r>
            <a:r>
              <a:rPr lang="ko-KR" altLang="en-US" dirty="0" smtClean="0"/>
              <a:t>사람들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사진 및 이름을 눌러 해당 사용자 페이지로 이동할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54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6258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이 사용자를 </a:t>
            </a:r>
            <a:r>
              <a:rPr lang="en-US" altLang="ko-KR" dirty="0" smtClean="0"/>
              <a:t>follow</a:t>
            </a:r>
            <a:r>
              <a:rPr lang="ko-KR" altLang="en-US" dirty="0" smtClean="0"/>
              <a:t>하는 </a:t>
            </a:r>
            <a:r>
              <a:rPr lang="ko-KR" altLang="en-US" dirty="0" smtClean="0"/>
              <a:t>사람들</a:t>
            </a:r>
            <a:endParaRPr lang="en-US" altLang="ko-KR" dirty="0" smtClean="0"/>
          </a:p>
          <a:p>
            <a:r>
              <a:rPr lang="ko-KR" altLang="en-US" dirty="0" smtClean="0"/>
              <a:t>사진 및 이름을 선택해 해당 사용자 페이지로 이동할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64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1201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그 사용자가 올린 </a:t>
            </a:r>
            <a:r>
              <a:rPr lang="en-US" altLang="ko-KR" dirty="0" smtClean="0"/>
              <a:t>comment</a:t>
            </a:r>
            <a:r>
              <a:rPr lang="ko-KR" altLang="en-US" dirty="0" smtClean="0"/>
              <a:t>를 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해당 코멘트를 선택해 해당 코멘트가 달린 곡으로 </a:t>
            </a:r>
            <a:r>
              <a:rPr lang="ko-KR" altLang="en-US" dirty="0" smtClean="0"/>
              <a:t>이동이 가능하다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코멘트 달기는 곡에만 가능하다</a:t>
            </a:r>
            <a:r>
              <a:rPr lang="en-US" altLang="ko-KR" dirty="0" smtClean="0"/>
              <a:t>.)</a:t>
            </a:r>
            <a:endParaRPr lang="en-US" altLang="ko-KR" dirty="0"/>
          </a:p>
        </p:txBody>
      </p:sp>
      <p:pic>
        <p:nvPicPr>
          <p:cNvPr id="1075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430152" y="295338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68931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덧글을</a:t>
            </a:r>
            <a:r>
              <a:rPr lang="ko-KR" altLang="en-US" dirty="0" smtClean="0"/>
              <a:t> 클릭하면 </a:t>
            </a:r>
            <a:r>
              <a:rPr lang="ko-KR" altLang="en-US" dirty="0" err="1" smtClean="0"/>
              <a:t>덧글이</a:t>
            </a:r>
            <a:r>
              <a:rPr lang="ko-KR" altLang="en-US" dirty="0" smtClean="0"/>
              <a:t> 달린 곡으로 넘어간다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85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7072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곡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400" dirty="0" smtClean="0"/>
              <a:t>곡 하나에도 좋아요</a:t>
            </a:r>
            <a:r>
              <a:rPr lang="en-US" altLang="ko-KR" sz="1400" dirty="0" smtClean="0"/>
              <a:t>,repost, album, playlist, related track </a:t>
            </a:r>
            <a:r>
              <a:rPr lang="ko-KR" altLang="en-US" sz="1400" dirty="0" smtClean="0"/>
              <a:t>을 모아 볼 수 있는 페이지가 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이 </a:t>
            </a:r>
            <a:r>
              <a:rPr lang="ko-KR" altLang="en-US" sz="1400" dirty="0" smtClean="0"/>
              <a:t>노래를 </a:t>
            </a:r>
            <a:r>
              <a:rPr lang="ko-KR" altLang="en-US" sz="1400" dirty="0" err="1" smtClean="0"/>
              <a:t>좋아요한</a:t>
            </a:r>
            <a:r>
              <a:rPr lang="ko-KR" altLang="en-US" sz="1400" dirty="0" smtClean="0"/>
              <a:t> 사람들을 볼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이 곡을 좋아요 한 사람들이 나타난다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이 곡을 </a:t>
            </a:r>
            <a:r>
              <a:rPr lang="en-US" altLang="ko-KR" sz="1400" dirty="0" smtClean="0"/>
              <a:t>repost</a:t>
            </a:r>
            <a:r>
              <a:rPr lang="ko-KR" altLang="en-US" sz="1400" dirty="0" smtClean="0"/>
              <a:t>한 사람들을 볼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이 곡이 어떤 </a:t>
            </a:r>
            <a:r>
              <a:rPr lang="en-US" altLang="ko-KR" sz="1400" dirty="0" smtClean="0"/>
              <a:t>album</a:t>
            </a:r>
            <a:r>
              <a:rPr lang="ko-KR" altLang="en-US" sz="1400" dirty="0" smtClean="0"/>
              <a:t>에 있는지 알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이 곡이 어떤 </a:t>
            </a:r>
            <a:r>
              <a:rPr lang="en-US" altLang="ko-KR" sz="1400" dirty="0" smtClean="0"/>
              <a:t>playlist</a:t>
            </a:r>
            <a:r>
              <a:rPr lang="ko-KR" altLang="en-US" sz="1400" dirty="0" smtClean="0"/>
              <a:t>에 있는지 알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이 곡과 관련된 트랙이 어떤 것이 있는지 알 수 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095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90273" y="2914116"/>
            <a:ext cx="2256090" cy="188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1     2     3      4        5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939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곡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이 음악을 </a:t>
            </a:r>
            <a:r>
              <a:rPr lang="en-US" altLang="ko-KR" dirty="0" smtClean="0"/>
              <a:t>repost</a:t>
            </a:r>
            <a:r>
              <a:rPr lang="ko-KR" altLang="en-US" dirty="0" smtClean="0"/>
              <a:t>한 사람을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05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6390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곡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어느 앨범에 이 곡이 있는지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16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75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– 2 -2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비밀번호 최소 글자 수는 정해져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글자수는 정해져 있지 않다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414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곡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어느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에 이 곡이 들어있는지 볼 수 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플레이 리스트를 바로 재생할 수 있는 버튼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표지를 클릭해 플레이리스트 페이지로 이동 가능하다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플레이 리스트 트랙을 볼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클릭해 곡 정보로 이동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표지를 클릭해 재생 가능하다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기타 좋아요</a:t>
            </a:r>
            <a:r>
              <a:rPr lang="en-US" altLang="ko-KR" dirty="0" smtClean="0"/>
              <a:t>, repost, </a:t>
            </a:r>
            <a:r>
              <a:rPr lang="ko-KR" altLang="en-US" dirty="0" smtClean="0"/>
              <a:t>공유 기능 및 해당 플레이리스트 현재 재생 목록에 추가 버튼</a:t>
            </a:r>
            <a:r>
              <a:rPr lang="en-US" altLang="ko-KR" dirty="0"/>
              <a:t>.</a:t>
            </a:r>
            <a:endParaRPr lang="en-US" altLang="ko-KR" dirty="0"/>
          </a:p>
        </p:txBody>
      </p:sp>
      <p:pic>
        <p:nvPicPr>
          <p:cNvPr id="1126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49424" y="295338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221096" y="360144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450408" y="43264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752432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곡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이 음악과 관련된 곡을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36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1594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  <a:r>
              <a:rPr lang="en-US" altLang="ko-KR" dirty="0"/>
              <a:t>-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이 검색어가 포함된 앨범들을 보여준다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어떤 트랙이 있는지 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개까지 보여준다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46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55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  <a:r>
              <a:rPr lang="en-US" altLang="ko-KR" dirty="0"/>
              <a:t>-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playlist</a:t>
            </a:r>
            <a:r>
              <a:rPr lang="ko-KR" altLang="en-US" dirty="0" smtClean="0"/>
              <a:t>명에 검색어가 포함된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들을 보여준다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개까지의 트랙도 보여 준다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57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4112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  <a:r>
              <a:rPr lang="en-US" altLang="ko-KR" dirty="0"/>
              <a:t>- 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태그로 </a:t>
            </a:r>
            <a:r>
              <a:rPr lang="ko-KR" altLang="en-US" dirty="0" err="1" smtClean="0"/>
              <a:t>필터링도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67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90273" y="3349951"/>
            <a:ext cx="999858" cy="581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898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비인증</a:t>
            </a:r>
            <a:r>
              <a:rPr lang="ko-KR" altLang="en-US" dirty="0" smtClean="0"/>
              <a:t> 로그인 업로드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비인증</a:t>
            </a:r>
            <a:r>
              <a:rPr lang="ko-KR" altLang="en-US" dirty="0"/>
              <a:t> 로그인 </a:t>
            </a:r>
            <a:r>
              <a:rPr lang="ko-KR" altLang="en-US" dirty="0" smtClean="0"/>
              <a:t>업로드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email </a:t>
            </a:r>
            <a:r>
              <a:rPr lang="ko-KR" altLang="en-US" dirty="0" smtClean="0"/>
              <a:t>인증이 되지 않은 </a:t>
            </a:r>
            <a:r>
              <a:rPr lang="ko-KR" altLang="en-US" dirty="0" err="1" smtClean="0"/>
              <a:t>이메일은</a:t>
            </a:r>
            <a:r>
              <a:rPr lang="ko-KR" altLang="en-US" dirty="0" smtClean="0"/>
              <a:t> 업로드가 불가능하다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77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3792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환경 설정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050" dirty="0" smtClean="0"/>
              <a:t>1. </a:t>
            </a:r>
            <a:r>
              <a:rPr lang="en-US" altLang="ko-KR" sz="1050" dirty="0" err="1" smtClean="0"/>
              <a:t>soundcloud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소개 페이지로 넘어간다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2. </a:t>
            </a:r>
            <a:r>
              <a:rPr lang="en-US" altLang="ko-KR" sz="1050" dirty="0" err="1" smtClean="0"/>
              <a:t>soundcloud</a:t>
            </a:r>
            <a:r>
              <a:rPr lang="ko-KR" altLang="en-US" sz="1050" dirty="0" smtClean="0"/>
              <a:t>가 제공하는 서비스에 대한 법적인 내용에 대해 설명하는 페이지로 넘어간다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3. </a:t>
            </a:r>
            <a:r>
              <a:rPr lang="ko-KR" altLang="en-US" sz="1050" dirty="0" smtClean="0"/>
              <a:t>저작권에 대한 페이지로 넘어간다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4. </a:t>
            </a:r>
            <a:r>
              <a:rPr lang="ko-KR" altLang="en-US" sz="1050" dirty="0" err="1" smtClean="0"/>
              <a:t>모바일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어플에</a:t>
            </a:r>
            <a:r>
              <a:rPr lang="ko-KR" altLang="en-US" sz="1050" dirty="0" smtClean="0"/>
              <a:t> 관한 페이지로 넘어간다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5. </a:t>
            </a:r>
            <a:r>
              <a:rPr lang="ko-KR" altLang="en-US" sz="1050" dirty="0" err="1" smtClean="0"/>
              <a:t>프리미어</a:t>
            </a:r>
            <a:r>
              <a:rPr lang="ko-KR" altLang="en-US" sz="1050" dirty="0" smtClean="0"/>
              <a:t> 회원에 대한 설명 페이지로 넘어간다</a:t>
            </a:r>
            <a:r>
              <a:rPr lang="en-US" altLang="ko-KR" sz="1050" dirty="0"/>
              <a:t>.</a:t>
            </a:r>
            <a:endParaRPr lang="en-US" altLang="ko-KR" sz="1050" dirty="0" smtClean="0"/>
          </a:p>
          <a:p>
            <a:r>
              <a:rPr lang="en-US" altLang="ko-KR" sz="1050" dirty="0" smtClean="0"/>
              <a:t>6. </a:t>
            </a:r>
            <a:r>
              <a:rPr lang="en-US" altLang="ko-KR" sz="1050" dirty="0" err="1" smtClean="0"/>
              <a:t>soundcloud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소식을 전하는 </a:t>
            </a:r>
            <a:r>
              <a:rPr lang="ko-KR" altLang="en-US" sz="1050" dirty="0" err="1" smtClean="0"/>
              <a:t>블로그</a:t>
            </a:r>
            <a:r>
              <a:rPr lang="ko-KR" altLang="en-US" sz="1050" dirty="0" smtClean="0"/>
              <a:t> 페이지로 넘어간다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7. </a:t>
            </a:r>
            <a:r>
              <a:rPr lang="en-US" altLang="ko-KR" sz="1050" dirty="0" err="1" smtClean="0"/>
              <a:t>soundcloud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직업에 대한 </a:t>
            </a:r>
            <a:r>
              <a:rPr lang="ko-KR" altLang="en-US" sz="1050" dirty="0" smtClean="0"/>
              <a:t>페이지로 넘어간다</a:t>
            </a:r>
            <a:r>
              <a:rPr lang="en-US" altLang="ko-KR" sz="1050" dirty="0" smtClean="0"/>
              <a:t>.</a:t>
            </a:r>
            <a:endParaRPr lang="en-US" altLang="ko-KR" sz="1050" dirty="0" smtClean="0"/>
          </a:p>
          <a:p>
            <a:r>
              <a:rPr lang="en-US" altLang="ko-KR" sz="1050" dirty="0" smtClean="0"/>
              <a:t>8. </a:t>
            </a:r>
            <a:r>
              <a:rPr lang="en-US" altLang="ko-KR" sz="1050" dirty="0" err="1" smtClean="0"/>
              <a:t>soundcloud</a:t>
            </a:r>
            <a:r>
              <a:rPr lang="en-US" altLang="ko-KR" sz="1050" dirty="0" smtClean="0"/>
              <a:t> </a:t>
            </a:r>
            <a:r>
              <a:rPr lang="ko-KR" altLang="en-US" sz="1050" dirty="0" err="1" smtClean="0"/>
              <a:t>위젯</a:t>
            </a:r>
            <a:r>
              <a:rPr lang="ko-KR" altLang="en-US" sz="1050" dirty="0" smtClean="0"/>
              <a:t> 개발 도구에 대해 설명하는 페이지로 넘어간다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9.  </a:t>
            </a:r>
            <a:r>
              <a:rPr lang="en-US" altLang="ko-KR" sz="1050" dirty="0" err="1" smtClean="0"/>
              <a:t>soundcloud</a:t>
            </a:r>
            <a:r>
              <a:rPr lang="ko-KR" altLang="en-US" sz="1050" dirty="0" smtClean="0"/>
              <a:t>에 질문이 있을 사용자들을 위해 마련한 페이지로 넘어간다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10. </a:t>
            </a:r>
            <a:r>
              <a:rPr lang="ko-KR" altLang="en-US" sz="1050" dirty="0" smtClean="0"/>
              <a:t>키보드 단축키에 대해 설명한다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11. pro</a:t>
            </a:r>
            <a:r>
              <a:rPr lang="ko-KR" altLang="en-US" sz="1050" dirty="0" smtClean="0"/>
              <a:t>가 이용하는 서비스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구독을 할 수 있다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12.</a:t>
            </a:r>
            <a:r>
              <a:rPr lang="ko-KR" altLang="en-US" sz="1050" dirty="0" smtClean="0"/>
              <a:t>환경설정 버튼</a:t>
            </a:r>
            <a:r>
              <a:rPr lang="en-US" altLang="ko-KR" sz="1050" dirty="0" smtClean="0"/>
              <a:t>. setting page</a:t>
            </a:r>
            <a:r>
              <a:rPr lang="ko-KR" altLang="en-US" sz="1050" dirty="0" smtClean="0"/>
              <a:t>로 넘어간다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13.</a:t>
            </a:r>
            <a:r>
              <a:rPr lang="ko-KR" altLang="en-US" sz="1050" dirty="0" smtClean="0"/>
              <a:t>로그아웃 버튼</a:t>
            </a:r>
            <a:endParaRPr lang="en-US" altLang="ko-KR" sz="1050" dirty="0" smtClean="0"/>
          </a:p>
          <a:p>
            <a:pPr marL="0" indent="0">
              <a:buNone/>
            </a:pPr>
            <a:endParaRPr lang="en-US" altLang="ko-KR" sz="1050" dirty="0" smtClean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51933" y="2179178"/>
            <a:ext cx="358923" cy="174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7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8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11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13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593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환경 설정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600" dirty="0" smtClean="0"/>
              <a:t>setting</a:t>
            </a:r>
            <a:r>
              <a:rPr lang="ko-KR" altLang="en-US" sz="1600" dirty="0" smtClean="0"/>
              <a:t>에 들어갔을 때 보이는 메뉴</a:t>
            </a:r>
            <a:endParaRPr lang="en-US" altLang="ko-KR" sz="1600" dirty="0" smtClean="0"/>
          </a:p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계정 관리</a:t>
            </a:r>
            <a:endParaRPr lang="en-US" altLang="ko-KR" sz="1600" dirty="0" smtClean="0"/>
          </a:p>
          <a:p>
            <a:r>
              <a:rPr lang="en-US" altLang="ko-KR" sz="1600" dirty="0" smtClean="0"/>
              <a:t>2. content</a:t>
            </a:r>
            <a:r>
              <a:rPr lang="ko-KR" altLang="en-US" sz="1600" dirty="0" smtClean="0"/>
              <a:t>관리</a:t>
            </a:r>
            <a:endParaRPr lang="en-US" altLang="ko-KR" sz="1600" dirty="0" smtClean="0"/>
          </a:p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알림 설정</a:t>
            </a:r>
            <a:endParaRPr lang="en-US" altLang="ko-KR" sz="1600" dirty="0" smtClean="0"/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프라이버시 관리</a:t>
            </a:r>
            <a:endParaRPr lang="en-US" altLang="ko-KR" sz="1600" dirty="0" smtClean="0"/>
          </a:p>
          <a:p>
            <a:r>
              <a:rPr lang="en-US" altLang="ko-KR" sz="1600" dirty="0" smtClean="0"/>
              <a:t>5. </a:t>
            </a:r>
            <a:r>
              <a:rPr lang="ko-KR" altLang="en-US" sz="1600" dirty="0" smtClean="0"/>
              <a:t>커뮤니케이션 관리</a:t>
            </a:r>
            <a:endParaRPr lang="en-US" altLang="ko-KR" sz="1600" dirty="0" smtClean="0"/>
          </a:p>
          <a:p>
            <a:r>
              <a:rPr lang="en-US" altLang="ko-KR" sz="1600" dirty="0" smtClean="0"/>
              <a:t>6.</a:t>
            </a:r>
            <a:r>
              <a:rPr lang="ko-KR" altLang="en-US" sz="1600" dirty="0" smtClean="0"/>
              <a:t>분석 관리</a:t>
            </a:r>
            <a:endParaRPr lang="en-US" altLang="ko-KR" sz="1600" dirty="0" smtClean="0"/>
          </a:p>
          <a:p>
            <a:r>
              <a:rPr lang="en-US" altLang="ko-KR" sz="1600" dirty="0" smtClean="0"/>
              <a:t>7. </a:t>
            </a:r>
            <a:r>
              <a:rPr lang="ko-KR" altLang="en-US" sz="1600" dirty="0" smtClean="0"/>
              <a:t>광고 관리</a:t>
            </a:r>
            <a:endParaRPr lang="en-US" altLang="ko-KR" sz="1600" dirty="0" smtClean="0"/>
          </a:p>
          <a:p>
            <a:r>
              <a:rPr lang="en-US" altLang="ko-KR" sz="1600" dirty="0" smtClean="0"/>
              <a:t>8. </a:t>
            </a:r>
            <a:r>
              <a:rPr lang="ko-KR" altLang="en-US" sz="1600" dirty="0" smtClean="0"/>
              <a:t>주 </a:t>
            </a:r>
            <a:r>
              <a:rPr lang="ko-KR" altLang="en-US" sz="1600" dirty="0" err="1" smtClean="0"/>
              <a:t>이메일을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(primary)</a:t>
            </a:r>
            <a:r>
              <a:rPr lang="ko-KR" altLang="en-US" sz="1600" dirty="0" smtClean="0"/>
              <a:t>두고 서브 </a:t>
            </a:r>
            <a:r>
              <a:rPr lang="ko-KR" altLang="en-US" sz="1600" dirty="0" err="1" smtClean="0"/>
              <a:t>이메일을</a:t>
            </a:r>
            <a:r>
              <a:rPr lang="ko-KR" altLang="en-US" sz="1600" dirty="0" smtClean="0"/>
              <a:t> 추가할 수 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이메일을</a:t>
            </a:r>
            <a:r>
              <a:rPr lang="ko-KR" altLang="en-US" sz="1600" dirty="0" smtClean="0"/>
              <a:t> 입력 받는 텍스트 박스가 나타난다</a:t>
            </a:r>
            <a:endParaRPr lang="en-US" altLang="ko-KR" sz="1600" dirty="0" smtClean="0"/>
          </a:p>
          <a:p>
            <a:r>
              <a:rPr lang="en-US" altLang="ko-KR" sz="1600" dirty="0" smtClean="0"/>
              <a:t>9. </a:t>
            </a:r>
            <a:r>
              <a:rPr lang="ko-KR" altLang="en-US" sz="1600" dirty="0" smtClean="0"/>
              <a:t>생일 및 성별 설정하기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따로 저장 버튼 없이 변경 된 것을 감지하고 자동 저장한다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137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002664" y="299148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  <a:endParaRPr lang="en-US" sz="1100" dirty="0"/>
          </a:p>
        </p:txBody>
      </p:sp>
      <p:sp>
        <p:nvSpPr>
          <p:cNvPr id="6" name="직사각형 5"/>
          <p:cNvSpPr/>
          <p:nvPr/>
        </p:nvSpPr>
        <p:spPr>
          <a:xfrm>
            <a:off x="2301240" y="2743200"/>
            <a:ext cx="3246120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 1        2       3         4         5            6         7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153284" y="439356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38669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인증 메일을 받아 인증을 하면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4831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이메일을</a:t>
            </a:r>
            <a:r>
              <a:rPr lang="ko-KR" altLang="en-US" dirty="0" smtClean="0"/>
              <a:t> 인증하면 업로드 및 </a:t>
            </a:r>
            <a:r>
              <a:rPr lang="ko-KR" altLang="en-US" dirty="0" err="1" smtClean="0"/>
              <a:t>덧글</a:t>
            </a:r>
            <a:r>
              <a:rPr lang="ko-KR" altLang="en-US" dirty="0" smtClean="0"/>
              <a:t> 달기 서비스가 가능해진다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8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I’m not robot </a:t>
            </a:r>
            <a:r>
              <a:rPr lang="ko-KR" altLang="en-US" dirty="0" smtClean="0"/>
              <a:t>체크 박스를 체크하지 않고 </a:t>
            </a:r>
            <a:r>
              <a:rPr lang="en-US" altLang="ko-KR" dirty="0" smtClean="0"/>
              <a:t>accept continue </a:t>
            </a:r>
            <a:r>
              <a:rPr lang="ko-KR" altLang="en-US" dirty="0" smtClean="0"/>
              <a:t>버튼을 눌렀을 때 넘어가는 화면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나이를 입력하는 텍스트 박스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필수 사항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성별을 선택하는 선택 박스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선택 사항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계속하기 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닉네임 입력 창으로 넘어간다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63668" y="33864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3763668" y="370217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3763668" y="404701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397175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알림 설정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체크할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email</a:t>
            </a:r>
            <a:r>
              <a:rPr lang="ko-KR" altLang="en-US" dirty="0" smtClean="0"/>
              <a:t>알림</a:t>
            </a:r>
            <a:r>
              <a:rPr lang="en-US" altLang="ko-KR" dirty="0" smtClean="0"/>
              <a:t>, device </a:t>
            </a:r>
            <a:r>
              <a:rPr lang="ko-KR" altLang="en-US" dirty="0" smtClean="0"/>
              <a:t>알림을 모두 설정할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9131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content</a:t>
            </a:r>
          </a:p>
          <a:p>
            <a:r>
              <a:rPr lang="en-US" altLang="ko-KR" dirty="0" err="1" smtClean="0"/>
              <a:t>rss</a:t>
            </a:r>
            <a:r>
              <a:rPr lang="en-US" altLang="ko-KR" dirty="0" smtClean="0"/>
              <a:t> feed </a:t>
            </a:r>
            <a:r>
              <a:rPr lang="ko-KR" altLang="en-US" dirty="0" smtClean="0"/>
              <a:t>에 관련된 내용을 설정할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38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0090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privacy </a:t>
            </a:r>
            <a:r>
              <a:rPr lang="ko-KR" altLang="en-US" dirty="0" smtClean="0"/>
              <a:t>설정</a:t>
            </a:r>
            <a:endParaRPr lang="en-US" altLang="ko-KR" dirty="0"/>
          </a:p>
        </p:txBody>
      </p:sp>
      <p:pic>
        <p:nvPicPr>
          <p:cNvPr id="140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8265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커뮤니케이션 설정</a:t>
            </a:r>
            <a:endParaRPr lang="en-US" altLang="ko-KR" dirty="0"/>
          </a:p>
        </p:txBody>
      </p:sp>
      <p:pic>
        <p:nvPicPr>
          <p:cNvPr id="1413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7159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환경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분석 설정</a:t>
            </a:r>
            <a:endParaRPr lang="en-US" altLang="ko-KR" dirty="0"/>
          </a:p>
        </p:txBody>
      </p:sp>
      <p:pic>
        <p:nvPicPr>
          <p:cNvPr id="1423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6215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환경 설정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광고 설정</a:t>
            </a:r>
            <a:endParaRPr lang="en-US" altLang="ko-KR" dirty="0"/>
          </a:p>
        </p:txBody>
      </p:sp>
      <p:pic>
        <p:nvPicPr>
          <p:cNvPr id="1433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552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회원 탈퇴</a:t>
            </a:r>
            <a:r>
              <a:rPr lang="en-US" altLang="ko-KR" dirty="0" smtClean="0"/>
              <a:t>(delete account)</a:t>
            </a:r>
            <a:r>
              <a:rPr lang="ko-KR" altLang="en-US" dirty="0" smtClean="0"/>
              <a:t>버튼을 눌렀을 때 나오는 화면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44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8073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탈퇴 사유를 체크한다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체크하지 않으면 탈퇴하지 못한다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delete </a:t>
            </a:r>
            <a:r>
              <a:rPr lang="ko-KR" altLang="en-US" dirty="0" smtClean="0"/>
              <a:t>완료 버튼</a:t>
            </a:r>
            <a:endParaRPr lang="en-US" altLang="ko-KR" dirty="0"/>
          </a:p>
        </p:txBody>
      </p:sp>
      <p:pic>
        <p:nvPicPr>
          <p:cNvPr id="145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229100" y="379158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793364" y="429958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145914" y="435673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04447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account </a:t>
            </a:r>
            <a:r>
              <a:rPr lang="ko-KR" altLang="en-US" dirty="0" smtClean="0"/>
              <a:t>삭제가 완료되면 다음과 같은 메시지를 제공한다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46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3702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덧글</a:t>
            </a:r>
            <a:r>
              <a:rPr lang="ko-KR" altLang="en-US" dirty="0" smtClean="0"/>
              <a:t> 달기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</a:t>
            </a:r>
            <a:r>
              <a:rPr lang="ko-KR" altLang="en-US" dirty="0" smtClean="0"/>
              <a:t>달기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이메일이</a:t>
            </a:r>
            <a:r>
              <a:rPr lang="ko-KR" altLang="en-US" dirty="0" smtClean="0"/>
              <a:t> 인증된 사용자는 곡에 </a:t>
            </a:r>
            <a:r>
              <a:rPr lang="ko-KR" altLang="en-US" dirty="0" err="1" smtClean="0"/>
              <a:t>덧글을</a:t>
            </a:r>
            <a:r>
              <a:rPr lang="ko-KR" altLang="en-US" dirty="0" smtClean="0"/>
              <a:t> 달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덧글</a:t>
            </a:r>
            <a:r>
              <a:rPr lang="ko-KR" altLang="en-US" dirty="0" smtClean="0"/>
              <a:t> 입력 창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엔터를</a:t>
            </a:r>
            <a:r>
              <a:rPr lang="ko-KR" altLang="en-US" dirty="0" smtClean="0"/>
              <a:t> 누르면 </a:t>
            </a:r>
            <a:r>
              <a:rPr lang="ko-KR" altLang="en-US" dirty="0" err="1" smtClean="0"/>
              <a:t>덧글이</a:t>
            </a:r>
            <a:r>
              <a:rPr lang="ko-KR" altLang="en-US" dirty="0" smtClean="0"/>
              <a:t> 입력된다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4745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939540" y="464836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896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– 3 -1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나이를 입력하지 않고 </a:t>
            </a:r>
            <a:r>
              <a:rPr lang="en-US" altLang="ko-KR" dirty="0" smtClean="0"/>
              <a:t>continue</a:t>
            </a:r>
            <a:r>
              <a:rPr lang="ko-KR" altLang="en-US" dirty="0" smtClean="0"/>
              <a:t>를 누르면 다음과 같은 메시지가 제공된다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1286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달기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</a:t>
            </a:r>
            <a:r>
              <a:rPr lang="ko-KR" altLang="en-US" dirty="0" smtClean="0"/>
              <a:t>달기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사운드 </a:t>
            </a:r>
            <a:r>
              <a:rPr lang="ko-KR" altLang="en-US" dirty="0" err="1" smtClean="0"/>
              <a:t>클라우드는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덧글을</a:t>
            </a:r>
            <a:r>
              <a:rPr lang="ko-KR" altLang="en-US" dirty="0"/>
              <a:t> </a:t>
            </a:r>
            <a:r>
              <a:rPr lang="ko-KR" altLang="en-US" dirty="0" smtClean="0"/>
              <a:t>목록처럼도 제공하지만 </a:t>
            </a:r>
            <a:r>
              <a:rPr lang="ko-KR" altLang="en-US" dirty="0" err="1" smtClean="0"/>
              <a:t>티비플처럼</a:t>
            </a:r>
            <a:r>
              <a:rPr lang="ko-KR" altLang="en-US" dirty="0" smtClean="0"/>
              <a:t> 곡 중간중간에 </a:t>
            </a:r>
            <a:r>
              <a:rPr lang="ko-KR" altLang="en-US" dirty="0" err="1" smtClean="0"/>
              <a:t>덧글을</a:t>
            </a:r>
            <a:r>
              <a:rPr lang="ko-KR" altLang="en-US" dirty="0" smtClean="0"/>
              <a:t>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4848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610868" y="450358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413528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달기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</a:t>
            </a:r>
            <a:r>
              <a:rPr lang="ko-KR" altLang="en-US" dirty="0" smtClean="0"/>
              <a:t>달기 </a:t>
            </a:r>
            <a:r>
              <a:rPr lang="en-US" altLang="ko-KR" dirty="0" smtClean="0"/>
              <a:t>-3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목록처럼 제공하는 </a:t>
            </a:r>
            <a:r>
              <a:rPr lang="ko-KR" altLang="en-US" dirty="0" err="1" smtClean="0"/>
              <a:t>덧글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답글</a:t>
            </a:r>
            <a:r>
              <a:rPr lang="ko-KR" altLang="en-US" dirty="0" smtClean="0"/>
              <a:t> 입력 창이 나타난다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덧글에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갖다댔을</a:t>
            </a:r>
            <a:r>
              <a:rPr lang="ko-KR" altLang="en-US" dirty="0"/>
              <a:t> </a:t>
            </a:r>
            <a:r>
              <a:rPr lang="ko-KR" altLang="en-US" dirty="0" smtClean="0"/>
              <a:t>때 내가 쓴 </a:t>
            </a:r>
            <a:r>
              <a:rPr lang="ko-KR" altLang="en-US" dirty="0" err="1" smtClean="0"/>
              <a:t>덧글이라면</a:t>
            </a:r>
            <a:r>
              <a:rPr lang="ko-KR" altLang="en-US" dirty="0" smtClean="0"/>
              <a:t> 휴지통 모양이 보인다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4950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991100" y="320270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775960" y="326931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686745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달기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</a:t>
            </a:r>
            <a:r>
              <a:rPr lang="ko-KR" altLang="en-US" dirty="0" smtClean="0"/>
              <a:t>달기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답글</a:t>
            </a:r>
            <a:r>
              <a:rPr lang="ko-KR" altLang="en-US" dirty="0" smtClean="0"/>
              <a:t> 버튼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505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89776" y="372010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365928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달기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</a:t>
            </a:r>
            <a:r>
              <a:rPr lang="ko-KR" altLang="en-US" dirty="0" smtClean="0"/>
              <a:t>달기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답글을</a:t>
            </a:r>
            <a:r>
              <a:rPr lang="ko-KR" altLang="en-US" dirty="0" smtClean="0"/>
              <a:t> 입력하고 </a:t>
            </a:r>
            <a:r>
              <a:rPr lang="ko-KR" altLang="en-US" dirty="0" err="1" smtClean="0"/>
              <a:t>엔터로</a:t>
            </a:r>
            <a:r>
              <a:rPr lang="ko-KR" altLang="en-US" dirty="0" smtClean="0"/>
              <a:t> 입력 완료한다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5155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18560" y="34444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47740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달기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</a:t>
            </a:r>
            <a:r>
              <a:rPr lang="ko-KR" altLang="en-US" dirty="0" smtClean="0"/>
              <a:t>달기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답글이</a:t>
            </a:r>
            <a:r>
              <a:rPr lang="ko-KR" altLang="en-US" dirty="0" smtClean="0"/>
              <a:t> 올라간 모습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5257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79520" y="415306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242508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달기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덧글</a:t>
            </a:r>
            <a:r>
              <a:rPr lang="ko-KR" altLang="en-US" dirty="0"/>
              <a:t> </a:t>
            </a:r>
            <a:r>
              <a:rPr lang="ko-KR" altLang="en-US" dirty="0" smtClean="0"/>
              <a:t>달기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휴지통 버튼을 눌러 </a:t>
            </a:r>
            <a:r>
              <a:rPr lang="en-US" altLang="ko-KR" dirty="0" smtClean="0"/>
              <a:t>comment</a:t>
            </a:r>
            <a:r>
              <a:rPr lang="ko-KR" altLang="en-US" dirty="0" smtClean="0"/>
              <a:t>를 삭제할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536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13960" y="412258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62712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 err="1" smtClean="0"/>
              <a:t>이메일이</a:t>
            </a:r>
            <a:r>
              <a:rPr lang="ko-KR" altLang="en-US" sz="1200" dirty="0" smtClean="0"/>
              <a:t> 인증된 사용자는 파일 업로드가 가능하다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업로드 화면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2. </a:t>
            </a:r>
            <a:r>
              <a:rPr lang="ko-KR" altLang="en-US" sz="1200" dirty="0" smtClean="0"/>
              <a:t>내 트랙을 한 번에 볼 수 있는 화면으로 바뀐다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3. (</a:t>
            </a:r>
            <a:r>
              <a:rPr lang="ko-KR" altLang="en-US" sz="1200" dirty="0" smtClean="0"/>
              <a:t>특정 곡이 선택되지 않았을 경우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내가 올린 모든 곡에 대한 통계가 나타난다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4. pro </a:t>
            </a:r>
            <a:r>
              <a:rPr lang="ko-KR" altLang="en-US" sz="1200" dirty="0" smtClean="0"/>
              <a:t>광고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5. </a:t>
            </a:r>
            <a:r>
              <a:rPr lang="ko-KR" altLang="en-US" sz="1200" dirty="0" smtClean="0"/>
              <a:t>어플리케이션 광고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6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업로드할</a:t>
            </a:r>
            <a:r>
              <a:rPr lang="ko-KR" altLang="en-US" sz="1200" dirty="0" smtClean="0"/>
              <a:t> 파일을 선택하는 </a:t>
            </a:r>
            <a:r>
              <a:rPr lang="ko-KR" altLang="en-US" sz="1200" dirty="0" smtClean="0"/>
              <a:t>버튼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파일 탐색기가 뜬다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/>
              <a:t>7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여러 개 파일을 올릴 경우 플레이 리스트로 올릴 것인지 아닌지 여부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242560" y="328652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455920" y="360229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32" y="4709185"/>
            <a:ext cx="3226322" cy="181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구부러진 연결선 5"/>
          <p:cNvCxnSpPr/>
          <p:nvPr/>
        </p:nvCxnSpPr>
        <p:spPr>
          <a:xfrm>
            <a:off x="4930923" y="3444408"/>
            <a:ext cx="2025354" cy="1700160"/>
          </a:xfrm>
          <a:prstGeom prst="curved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331720" y="2400300"/>
            <a:ext cx="1493520" cy="129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/>
              <a:t>1     2     3     4   5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59515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-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 smtClean="0"/>
              <a:t>음악을 </a:t>
            </a:r>
            <a:r>
              <a:rPr lang="ko-KR" altLang="en-US" sz="1200" dirty="0" err="1" smtClean="0"/>
              <a:t>업로드하기</a:t>
            </a:r>
            <a:r>
              <a:rPr lang="ko-KR" altLang="en-US" sz="1200" dirty="0" smtClean="0"/>
              <a:t> 전에 음악 설정을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네모 박스 안의 막대 표시는 음악 업로드를 준비한다는 표시이다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1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음악 </a:t>
            </a:r>
            <a:r>
              <a:rPr lang="en-US" altLang="ko-KR" sz="1200" dirty="0" smtClean="0"/>
              <a:t>Basic </a:t>
            </a:r>
            <a:r>
              <a:rPr lang="en-US" altLang="ko-KR" sz="1200" dirty="0" smtClean="0"/>
              <a:t>Info </a:t>
            </a:r>
            <a:r>
              <a:rPr lang="ko-KR" altLang="en-US" sz="1200" dirty="0" smtClean="0"/>
              <a:t>설정하는 화면이 나온다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음악 </a:t>
            </a:r>
            <a:r>
              <a:rPr lang="en-US" altLang="ko-KR" sz="1200" dirty="0" smtClean="0"/>
              <a:t>metadata </a:t>
            </a:r>
            <a:r>
              <a:rPr lang="ko-KR" altLang="en-US" sz="1200" dirty="0" smtClean="0"/>
              <a:t>설정하는 화면이 나온다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r>
              <a:rPr lang="en-US" altLang="ko-KR" sz="1200" dirty="0" smtClean="0"/>
              <a:t>3. permission </a:t>
            </a:r>
            <a:r>
              <a:rPr lang="ko-KR" altLang="en-US" sz="1200" dirty="0" smtClean="0"/>
              <a:t>설정하는 화면이 나온다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r>
              <a:rPr lang="en-US" altLang="ko-KR" sz="1200" dirty="0" smtClean="0"/>
              <a:t>4. </a:t>
            </a:r>
            <a:r>
              <a:rPr lang="ko-KR" altLang="en-US" sz="1200" dirty="0" smtClean="0"/>
              <a:t>음악에 사진이 설정되어 있다면 나오게 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그러나 이미지를 직접 업로드하고 바꿀 수도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5</a:t>
            </a:r>
            <a:r>
              <a:rPr lang="en-US" altLang="ko-KR" sz="1200" dirty="0" smtClean="0"/>
              <a:t>. </a:t>
            </a:r>
            <a:r>
              <a:rPr lang="en-US" altLang="ko-KR" sz="1200" dirty="0" smtClean="0"/>
              <a:t>title</a:t>
            </a:r>
            <a:r>
              <a:rPr lang="ko-KR" altLang="en-US" sz="1200" dirty="0" smtClean="0"/>
              <a:t>을 입력하는 창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r>
              <a:rPr lang="en-US" altLang="ko-KR" sz="1200" dirty="0"/>
              <a:t>6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곡 페이지 </a:t>
            </a:r>
            <a:r>
              <a:rPr lang="en-US" altLang="ko-KR" sz="1200" dirty="0" err="1" smtClean="0"/>
              <a:t>url</a:t>
            </a:r>
            <a:r>
              <a:rPr lang="ko-KR" altLang="en-US" sz="1200" dirty="0" smtClean="0"/>
              <a:t>을 입력하는 창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기본적으로 </a:t>
            </a:r>
            <a:r>
              <a:rPr lang="en-US" altLang="ko-KR" sz="1200" dirty="0" smtClean="0"/>
              <a:t>title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또는 파일 명이 된다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r>
              <a:rPr lang="en-US" altLang="ko-KR" sz="1200" dirty="0"/>
              <a:t>7</a:t>
            </a:r>
            <a:r>
              <a:rPr lang="en-US" altLang="ko-KR" sz="1200" dirty="0" smtClean="0"/>
              <a:t>. </a:t>
            </a:r>
            <a:r>
              <a:rPr lang="en-US" altLang="ko-KR" sz="1200" dirty="0" smtClean="0"/>
              <a:t>genre</a:t>
            </a:r>
            <a:r>
              <a:rPr lang="ko-KR" altLang="en-US" sz="1200" dirty="0" smtClean="0"/>
              <a:t>를 선택하는 목록이 나온다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r>
              <a:rPr lang="en-US" altLang="ko-KR" sz="1200" dirty="0"/>
              <a:t>8</a:t>
            </a:r>
            <a:r>
              <a:rPr lang="en-US" altLang="ko-KR" sz="1200" dirty="0" smtClean="0"/>
              <a:t>. </a:t>
            </a:r>
            <a:r>
              <a:rPr lang="en-US" altLang="ko-KR" sz="1200" dirty="0" smtClean="0"/>
              <a:t>tag</a:t>
            </a:r>
            <a:r>
              <a:rPr lang="ko-KR" altLang="en-US" sz="1200" dirty="0" smtClean="0"/>
              <a:t>를 입력할 수 있다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r>
              <a:rPr lang="en-US" altLang="ko-KR" sz="1200" dirty="0"/>
              <a:t>9</a:t>
            </a:r>
            <a:r>
              <a:rPr lang="en-US" altLang="ko-KR" sz="1200" dirty="0" smtClean="0"/>
              <a:t>. </a:t>
            </a:r>
            <a:r>
              <a:rPr lang="en-US" altLang="ko-KR" sz="1200" dirty="0" smtClean="0"/>
              <a:t>description</a:t>
            </a:r>
            <a:r>
              <a:rPr lang="ko-KR" altLang="en-US" sz="1200" dirty="0" smtClean="0"/>
              <a:t>을 입력할 수 있다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pic>
        <p:nvPicPr>
          <p:cNvPr id="1597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313932" y="227520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878580" y="227520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480560" y="225799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18944" y="38330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43672" y="275098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416040" y="298507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884036" y="323318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58840" y="354895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  <a:endParaRPr lang="en-US" sz="1100" dirty="0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43672" y="386471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9</a:t>
            </a:r>
            <a:endParaRPr 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2971800" y="2331720"/>
            <a:ext cx="3710940" cy="1981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173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이용 가능성을 설정할 수 있다</a:t>
            </a:r>
            <a:r>
              <a:rPr lang="en-US" altLang="ko-KR" sz="1200" dirty="0" smtClean="0"/>
              <a:t>. public(</a:t>
            </a:r>
            <a:r>
              <a:rPr lang="ko-KR" altLang="en-US" sz="1200" dirty="0" smtClean="0"/>
              <a:t>모두에게 공개</a:t>
            </a:r>
            <a:r>
              <a:rPr lang="en-US" altLang="ko-KR" sz="1200" dirty="0" smtClean="0"/>
              <a:t>), </a:t>
            </a:r>
            <a:r>
              <a:rPr lang="en-US" altLang="ko-KR" sz="1200" dirty="0" err="1" smtClean="0"/>
              <a:t>priavet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나만 보기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2. </a:t>
            </a:r>
            <a:r>
              <a:rPr lang="ko-KR" altLang="en-US" sz="1200" dirty="0" smtClean="0"/>
              <a:t>업로드 취소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3. </a:t>
            </a:r>
            <a:r>
              <a:rPr lang="ko-KR" altLang="en-US" sz="1200" dirty="0" smtClean="0"/>
              <a:t>업로드 하기</a:t>
            </a:r>
            <a:r>
              <a:rPr lang="en-US" altLang="ko-KR" sz="1200" dirty="0" smtClean="0"/>
              <a:t>.(</a:t>
            </a:r>
            <a:r>
              <a:rPr lang="ko-KR" altLang="en-US" sz="1200" dirty="0" smtClean="0"/>
              <a:t>저장 버튼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누르면 곡이 저장된다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4. </a:t>
            </a:r>
            <a:r>
              <a:rPr lang="ko-KR" altLang="en-US" sz="1200" dirty="0" smtClean="0"/>
              <a:t>저작권에 관한 설명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pic>
        <p:nvPicPr>
          <p:cNvPr id="1597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884036" y="4831248"/>
            <a:ext cx="478908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468228" y="5173384"/>
            <a:ext cx="534168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424672" y="5173384"/>
            <a:ext cx="534168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279508" y="5641548"/>
            <a:ext cx="534168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212547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upload</a:t>
            </a:r>
            <a:r>
              <a:rPr lang="ko-KR" altLang="en-US" dirty="0" smtClean="0"/>
              <a:t>가 준비 완료되면 막대 표시가 바뀐다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607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71800" y="2331720"/>
            <a:ext cx="3710940" cy="1981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5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– 3 - 2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나이를 입력하고</a:t>
            </a:r>
            <a:r>
              <a:rPr lang="en-US" altLang="ko-KR" dirty="0"/>
              <a:t> </a:t>
            </a:r>
            <a:r>
              <a:rPr lang="en-US" altLang="ko-KR" dirty="0" smtClean="0"/>
              <a:t>continue </a:t>
            </a:r>
            <a:r>
              <a:rPr lang="ko-KR" altLang="en-US" dirty="0" smtClean="0"/>
              <a:t>버튼을 눌렀으나</a:t>
            </a:r>
            <a:r>
              <a:rPr lang="en-US" altLang="ko-KR" dirty="0" smtClean="0"/>
              <a:t>, I’m not robot </a:t>
            </a:r>
            <a:r>
              <a:rPr lang="ko-KR" altLang="en-US" dirty="0" smtClean="0"/>
              <a:t>부분을 체크하지 않았기 때문에 계정 생성이 성공적으로 되지 않고 다시 계정 생성 첫 화면으로 넘어온다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2966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200" dirty="0" smtClean="0"/>
              <a:t>metadata</a:t>
            </a:r>
            <a:r>
              <a:rPr lang="ko-KR" altLang="en-US" sz="1200" dirty="0" smtClean="0"/>
              <a:t>에 대해 설정할 수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1. music, audio</a:t>
            </a:r>
            <a:r>
              <a:rPr lang="ko-KR" altLang="en-US" sz="1200" dirty="0" smtClean="0"/>
              <a:t>선택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2. artist </a:t>
            </a:r>
            <a:r>
              <a:rPr lang="ko-KR" altLang="en-US" sz="1200" dirty="0" smtClean="0"/>
              <a:t>명 입력 칸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3. publisher </a:t>
            </a:r>
            <a:r>
              <a:rPr lang="ko-KR" altLang="en-US" sz="1200" dirty="0" smtClean="0"/>
              <a:t>입력 칸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4. </a:t>
            </a:r>
            <a:r>
              <a:rPr lang="en-US" altLang="ko-KR" sz="1200" dirty="0" err="1" smtClean="0"/>
              <a:t>isrc</a:t>
            </a:r>
            <a:r>
              <a:rPr lang="ko-KR" altLang="en-US" sz="1200" dirty="0" smtClean="0"/>
              <a:t>가 있다면 입력</a:t>
            </a:r>
            <a:r>
              <a:rPr lang="ko-KR" altLang="en-US" sz="1200" dirty="0" smtClean="0"/>
              <a:t>하는 칸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작곡가 입력 칸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6. </a:t>
            </a:r>
            <a:r>
              <a:rPr lang="ko-KR" altLang="en-US" sz="1200" dirty="0" smtClean="0"/>
              <a:t>발매 </a:t>
            </a:r>
            <a:r>
              <a:rPr lang="en-US" altLang="ko-KR" sz="1200" dirty="0" smtClean="0"/>
              <a:t>title </a:t>
            </a:r>
            <a:r>
              <a:rPr lang="ko-KR" altLang="en-US" sz="1200" dirty="0" smtClean="0"/>
              <a:t>입력 칸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무엇인지 정확히 알 수 없다</a:t>
            </a:r>
            <a:r>
              <a:rPr lang="en-US" altLang="ko-KR" sz="1200" dirty="0" smtClean="0"/>
              <a:t>.)</a:t>
            </a:r>
          </a:p>
          <a:p>
            <a:r>
              <a:rPr lang="en-US" altLang="ko-KR" sz="1200" dirty="0" smtClean="0"/>
              <a:t>7. </a:t>
            </a:r>
            <a:r>
              <a:rPr lang="ko-KR" altLang="en-US" sz="1200" dirty="0" smtClean="0"/>
              <a:t>이 음악을 구매할 수 있는 링크를 걸 수 있다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pic>
        <p:nvPicPr>
          <p:cNvPr id="1617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129728" y="2856318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769097" y="2856318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2</a:t>
            </a:r>
            <a:endParaRPr lang="en-US" sz="8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656435" y="2856318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3</a:t>
            </a:r>
            <a:endParaRPr lang="en-US" sz="8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851848" y="3166600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4</a:t>
            </a:r>
            <a:endParaRPr lang="en-US" sz="8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769097" y="3166600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5</a:t>
            </a:r>
            <a:endParaRPr lang="en-US" sz="8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656435" y="3171861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6</a:t>
            </a:r>
            <a:endParaRPr lang="en-US" sz="8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889538" y="3606272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7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0047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200" dirty="0"/>
              <a:t>1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 곡이 들어있는 앨범 타이틀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입력 칸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en-US" altLang="ko-KR" sz="1200" dirty="0" smtClean="0"/>
              <a:t>. record label </a:t>
            </a:r>
            <a:r>
              <a:rPr lang="ko-KR" altLang="en-US" sz="1200" dirty="0" smtClean="0"/>
              <a:t>입력 칸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발매일 입력 칸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달력으로 선택 가능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en-US" altLang="ko-KR" sz="1200" dirty="0"/>
              <a:t>4</a:t>
            </a:r>
            <a:r>
              <a:rPr lang="en-US" altLang="ko-KR" sz="1200" dirty="0" smtClean="0"/>
              <a:t>. barcode </a:t>
            </a:r>
            <a:r>
              <a:rPr lang="ko-KR" altLang="en-US" sz="1200" dirty="0" smtClean="0"/>
              <a:t>입력 칸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/>
              <a:t>5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iswc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있다면 입력할 수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 smtClean="0"/>
              <a:t>6. </a:t>
            </a:r>
            <a:r>
              <a:rPr lang="ko-KR" altLang="en-US" sz="1200" dirty="0" smtClean="0"/>
              <a:t>분명한 </a:t>
            </a:r>
            <a:r>
              <a:rPr lang="en-US" altLang="ko-KR" sz="1200" dirty="0" smtClean="0"/>
              <a:t>content</a:t>
            </a:r>
            <a:r>
              <a:rPr lang="ko-KR" altLang="en-US" sz="1200" dirty="0" smtClean="0"/>
              <a:t>를 포함하고 있는지 여부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무슨 의미인지 잘 모르겠음</a:t>
            </a:r>
            <a:r>
              <a:rPr lang="en-US" altLang="ko-KR" sz="1200" dirty="0" smtClean="0"/>
              <a:t>.)</a:t>
            </a:r>
          </a:p>
          <a:p>
            <a:r>
              <a:rPr lang="en-US" altLang="ko-KR" sz="1200" dirty="0"/>
              <a:t>7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저작권에 관하여 선택하는 버튼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8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저장 버튼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1617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931666" y="3829619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084066" y="3982019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4</a:t>
            </a:r>
            <a:endParaRPr lang="en-US" sz="800" dirty="0"/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689279" y="3824137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2</a:t>
            </a:r>
            <a:endParaRPr lang="en-US" sz="800" dirty="0"/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816071" y="3777471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3</a:t>
            </a:r>
            <a:endParaRPr lang="en-US" sz="800" dirty="0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154517" y="4060960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5</a:t>
            </a:r>
            <a:endParaRPr lang="en-US" sz="800" dirty="0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786397" y="4348521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6</a:t>
            </a:r>
            <a:endParaRPr lang="en-US" sz="800" dirty="0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483210" y="4668355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7</a:t>
            </a:r>
            <a:endParaRPr lang="en-US" sz="8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384781" y="4900639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48527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허가에 대한 부분이다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다운로드를 </a:t>
            </a:r>
            <a:r>
              <a:rPr lang="ko-KR" altLang="en-US" dirty="0" smtClean="0"/>
              <a:t>허용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비허용할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offline </a:t>
            </a:r>
            <a:r>
              <a:rPr lang="en-US" altLang="ko-KR" dirty="0" smtClean="0"/>
              <a:t>listening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rss</a:t>
            </a:r>
            <a:r>
              <a:rPr lang="en-US" altLang="ko-KR" dirty="0" smtClean="0"/>
              <a:t> </a:t>
            </a:r>
            <a:r>
              <a:rPr lang="en-US" altLang="ko-KR" dirty="0" smtClean="0"/>
              <a:t>feed </a:t>
            </a:r>
            <a:r>
              <a:rPr lang="ko-KR" altLang="en-US" dirty="0" smtClean="0"/>
              <a:t>포함 설정</a:t>
            </a:r>
            <a:endParaRPr lang="en-US" altLang="ko-KR" dirty="0" smtClean="0"/>
          </a:p>
          <a:p>
            <a:r>
              <a:rPr lang="en-US" altLang="ko-KR" dirty="0" smtClean="0"/>
              <a:t>4. embedded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를 위해 코드를 보여주는 것을 허용할 것인지 여부</a:t>
            </a:r>
            <a:endParaRPr lang="en-US" altLang="ko-KR" dirty="0" smtClean="0"/>
          </a:p>
          <a:p>
            <a:r>
              <a:rPr lang="en-US" altLang="ko-KR" dirty="0" smtClean="0"/>
              <a:t>5. app </a:t>
            </a:r>
            <a:r>
              <a:rPr lang="en-US" altLang="ko-KR" dirty="0" smtClean="0"/>
              <a:t>playback </a:t>
            </a:r>
            <a:r>
              <a:rPr lang="ko-KR" altLang="en-US" dirty="0" smtClean="0"/>
              <a:t>허용 설정 여부</a:t>
            </a:r>
            <a:endParaRPr lang="en-US" altLang="ko-KR" dirty="0"/>
          </a:p>
        </p:txBody>
      </p:sp>
      <p:pic>
        <p:nvPicPr>
          <p:cNvPr id="1628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17692" y="282384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075932" y="283925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203692" y="280877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17692" y="330390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075932" y="323532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857924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save </a:t>
            </a:r>
            <a:r>
              <a:rPr lang="ko-KR" altLang="en-US" dirty="0" smtClean="0"/>
              <a:t>버튼을 누르면 업로드를 준비하는 화면이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638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1469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- 8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upload</a:t>
            </a:r>
            <a:r>
              <a:rPr lang="ko-KR" altLang="en-US" dirty="0" smtClean="0"/>
              <a:t>가 완료된 모습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Go </a:t>
            </a:r>
            <a:r>
              <a:rPr lang="en-US" altLang="ko-KR" dirty="0" smtClean="0"/>
              <a:t>to your track</a:t>
            </a:r>
            <a:r>
              <a:rPr lang="ko-KR" altLang="en-US" dirty="0" smtClean="0"/>
              <a:t>을 이용해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화면으로 넘어갈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648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810615" y="3667161"/>
            <a:ext cx="159636" cy="157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875204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업로드 곡 정보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곡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등록된 </a:t>
            </a:r>
            <a:r>
              <a:rPr lang="ko-KR" altLang="en-US" dirty="0" smtClean="0"/>
              <a:t>트랙 페이지이다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좋아요 버튼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공유 버튼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곡 수정 버튼</a:t>
            </a:r>
            <a:r>
              <a:rPr lang="en-US" altLang="ko-KR" dirty="0"/>
              <a:t>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곡 수정 창을 띄워준다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더 많은 목록을 볼 수 있는 버튼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658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69820" y="4191000"/>
            <a:ext cx="1303020" cy="13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/>
              <a:t>1     2     3     4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743675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곡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곡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more</a:t>
            </a:r>
            <a:r>
              <a:rPr lang="ko-KR" altLang="en-US" dirty="0" smtClean="0"/>
              <a:t>을 클릭했을 때 나오는 목록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다운로드 </a:t>
            </a:r>
            <a:r>
              <a:rPr lang="en-US" altLang="ko-KR" dirty="0" smtClean="0"/>
              <a:t>enable</a:t>
            </a:r>
            <a:r>
              <a:rPr lang="ko-KR" altLang="en-US" dirty="0" smtClean="0"/>
              <a:t>을 체크하지 않아 다운로드 버튼이 나타나지 않는다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내가 올린 곡이므로 다른 곡 페이지와 다르게 </a:t>
            </a:r>
            <a:r>
              <a:rPr lang="en-US" altLang="ko-KR" dirty="0" smtClean="0"/>
              <a:t>delete track</a:t>
            </a:r>
            <a:r>
              <a:rPr lang="ko-KR" altLang="en-US" dirty="0" smtClean="0"/>
              <a:t>이 추가된 것을 볼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재생 목록 추가 버튼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플레이리스트에 추가 버튼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통계 버튼</a:t>
            </a:r>
            <a:endParaRPr lang="en-US" altLang="ko-KR" dirty="0" smtClean="0"/>
          </a:p>
          <a:p>
            <a:r>
              <a:rPr lang="en-US" altLang="ko-KR" dirty="0" smtClean="0"/>
              <a:t>4. station </a:t>
            </a:r>
            <a:r>
              <a:rPr lang="ko-KR" altLang="en-US" dirty="0" smtClean="0"/>
              <a:t>버튼</a:t>
            </a:r>
            <a:endParaRPr lang="en-US" altLang="ko-KR" dirty="0" smtClean="0"/>
          </a:p>
          <a:p>
            <a:r>
              <a:rPr lang="en-US" altLang="ko-KR" dirty="0" smtClean="0"/>
              <a:t>5. track </a:t>
            </a:r>
            <a:r>
              <a:rPr lang="ko-KR" altLang="en-US" dirty="0" smtClean="0"/>
              <a:t>지우기 버튼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669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9460" y="3992880"/>
            <a:ext cx="731520" cy="967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39540" y="4168140"/>
            <a:ext cx="14478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</a:p>
          <a:p>
            <a:pPr algn="ctr"/>
            <a:r>
              <a:rPr lang="en-US" altLang="ko-KR" sz="1050" dirty="0" smtClean="0"/>
              <a:t>2</a:t>
            </a:r>
          </a:p>
          <a:p>
            <a:pPr algn="ctr"/>
            <a:r>
              <a:rPr lang="en-US" altLang="ko-KR" sz="1050" dirty="0" smtClean="0"/>
              <a:t>3</a:t>
            </a:r>
          </a:p>
          <a:p>
            <a:pPr algn="ctr"/>
            <a:r>
              <a:rPr lang="en-US" altLang="ko-KR" sz="1050" dirty="0" smtClean="0"/>
              <a:t>4</a:t>
            </a:r>
          </a:p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149887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곡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곡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stats</a:t>
            </a:r>
            <a:r>
              <a:rPr lang="ko-KR" altLang="en-US" dirty="0" smtClean="0"/>
              <a:t>를 클릭했을 때 나오는 화면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</a:t>
            </a:r>
            <a:r>
              <a:rPr lang="ko-KR" altLang="en-US" dirty="0" smtClean="0"/>
              <a:t>노래가 언제 누구에게 얼마나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되었는지</a:t>
            </a:r>
            <a:r>
              <a:rPr lang="en-US" altLang="ko-KR" dirty="0" smtClean="0"/>
              <a:t>, like</a:t>
            </a:r>
            <a:r>
              <a:rPr lang="ko-KR" altLang="en-US" dirty="0" smtClean="0"/>
              <a:t>되었는지</a:t>
            </a:r>
            <a:r>
              <a:rPr lang="en-US" altLang="ko-KR" dirty="0" smtClean="0"/>
              <a:t>, repost, comment, download </a:t>
            </a:r>
            <a:r>
              <a:rPr lang="ko-KR" altLang="en-US" dirty="0" smtClean="0"/>
              <a:t>통계를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679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963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곡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곡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나의 트랙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내가 올린 트랙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업로드한</a:t>
            </a:r>
            <a:r>
              <a:rPr lang="ko-KR" altLang="en-US" dirty="0" smtClean="0"/>
              <a:t> 음악이 들어간 모습이다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10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2416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업로드 곡 수정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곡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Edit </a:t>
            </a:r>
            <a:r>
              <a:rPr lang="ko-KR" altLang="en-US" dirty="0" smtClean="0"/>
              <a:t>버튼을 눌러 수정할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20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04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I’m not robot</a:t>
            </a:r>
            <a:r>
              <a:rPr lang="ko-KR" altLang="en-US" dirty="0" smtClean="0"/>
              <a:t>을 체크하는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그림이 나타나며 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을 보고 지시에 따라 그림을 선택한다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로봇인지 아닌지 판단 버튼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264808" y="263965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5882028" y="46665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194357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곡 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곡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save </a:t>
            </a:r>
            <a:r>
              <a:rPr lang="ko-KR" altLang="en-US" dirty="0" smtClean="0"/>
              <a:t>버튼을 누르면 다운로드 버튼이 생긴 것을 볼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17408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39611" y="4556760"/>
            <a:ext cx="188008" cy="160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803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곡 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곡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download</a:t>
            </a:r>
            <a:r>
              <a:rPr lang="ko-KR" altLang="en-US" dirty="0" smtClean="0"/>
              <a:t>를 허용하고</a:t>
            </a:r>
            <a:r>
              <a:rPr lang="en-US" altLang="ko-KR" dirty="0" smtClean="0"/>
              <a:t>,</a:t>
            </a:r>
            <a:endParaRPr lang="en-US" altLang="ko-KR" dirty="0"/>
          </a:p>
        </p:txBody>
      </p:sp>
      <p:pic>
        <p:nvPicPr>
          <p:cNvPr id="17305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2386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곡 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곡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delete track</a:t>
            </a:r>
            <a:r>
              <a:rPr lang="ko-KR" altLang="en-US" dirty="0" smtClean="0"/>
              <a:t>을 눌러 </a:t>
            </a:r>
            <a:r>
              <a:rPr lang="en-US" altLang="ko-KR" dirty="0" smtClean="0"/>
              <a:t>track</a:t>
            </a:r>
            <a:r>
              <a:rPr lang="ko-KR" altLang="en-US" dirty="0" smtClean="0"/>
              <a:t>을 삭제할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92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7110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플레이리스트 업로드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</a:t>
            </a:r>
            <a:r>
              <a:rPr lang="ko-KR" altLang="en-US" dirty="0" smtClean="0"/>
              <a:t>업로드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200" dirty="0" smtClean="0"/>
              <a:t>upload </a:t>
            </a:r>
            <a:r>
              <a:rPr lang="ko-KR" altLang="en-US" sz="1200" dirty="0" smtClean="0"/>
              <a:t>메뉴에서 여러 </a:t>
            </a:r>
            <a:r>
              <a:rPr lang="ko-KR" altLang="en-US" sz="1200" dirty="0" smtClean="0"/>
              <a:t>파일을 동시에 올릴 때는 플레이리스트로 올릴 수 있다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플레이리스트 기본 정보를 설정하는  화면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2.  </a:t>
            </a:r>
            <a:r>
              <a:rPr lang="ko-KR" altLang="en-US" sz="1200" dirty="0" smtClean="0"/>
              <a:t>플레이리스트의 세부</a:t>
            </a:r>
            <a:r>
              <a:rPr lang="en-US" altLang="ko-KR" sz="1200" dirty="0" smtClean="0"/>
              <a:t> metadata</a:t>
            </a:r>
            <a:r>
              <a:rPr lang="ko-KR" altLang="en-US" sz="1200" dirty="0" smtClean="0"/>
              <a:t>를 설정하는 화면으로 넘어간다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플레이리스트의 허가를 설정하는 화면으로 넘어간다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4. playlist </a:t>
            </a:r>
            <a:r>
              <a:rPr lang="ko-KR" altLang="en-US" sz="1200" dirty="0" smtClean="0"/>
              <a:t>이미지를 </a:t>
            </a:r>
            <a:r>
              <a:rPr lang="ko-KR" altLang="en-US" sz="1200" dirty="0" err="1" smtClean="0"/>
              <a:t>업로드할</a:t>
            </a:r>
            <a:r>
              <a:rPr lang="ko-KR" altLang="en-US" sz="1200" dirty="0" smtClean="0"/>
              <a:t>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이미지가 없을 때</a:t>
            </a:r>
            <a:r>
              <a:rPr lang="en-US" altLang="ko-KR" sz="1200" dirty="0" smtClean="0"/>
              <a:t>, upload image </a:t>
            </a:r>
            <a:r>
              <a:rPr lang="ko-KR" altLang="en-US" sz="1200" dirty="0" smtClean="0"/>
              <a:t>버튼이 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클릭할 시 이미지 선택 창이 나타난다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이미지를 추가한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이미지를 배치할 수 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크기도 확대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축소가 가능하다</a:t>
            </a:r>
            <a:r>
              <a:rPr lang="en-US" altLang="ko-KR" sz="1200" dirty="0" smtClean="0"/>
              <a:t>. replace image </a:t>
            </a:r>
            <a:r>
              <a:rPr lang="ko-KR" altLang="en-US" sz="1200" dirty="0" smtClean="0"/>
              <a:t>버튼을 눌러 이미지 변경도 가능하다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6. </a:t>
            </a:r>
            <a:r>
              <a:rPr lang="ko-KR" altLang="en-US" sz="1200" dirty="0" smtClean="0"/>
              <a:t>트랙 순서를 드래그하여 변경할 수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7. </a:t>
            </a:r>
            <a:r>
              <a:rPr lang="ko-KR" altLang="en-US" sz="1200" dirty="0" smtClean="0"/>
              <a:t>트랙 이름 변경할 수 있는 텍스트박</a:t>
            </a:r>
            <a:r>
              <a:rPr lang="ko-KR" altLang="en-US" sz="1200" dirty="0"/>
              <a:t>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8. </a:t>
            </a:r>
            <a:r>
              <a:rPr lang="ko-KR" altLang="en-US" sz="1200" dirty="0" smtClean="0"/>
              <a:t>트랙 삭제하기 버튼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pic>
        <p:nvPicPr>
          <p:cNvPr id="1843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860459" y="457400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445752" y="456852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  <a:endParaRPr lang="en-US" sz="1100" dirty="0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74735" y="454915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294007" y="229489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933517" y="229489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304931" y="308830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73881" y="363943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5</a:t>
            </a:r>
            <a:endParaRPr lang="en-US" sz="1100" dirty="0"/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460569" y="22894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696524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플레이리스트 업로드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</a:t>
            </a:r>
            <a:r>
              <a:rPr lang="ko-KR" altLang="en-US" dirty="0" smtClean="0"/>
              <a:t>업로드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200" dirty="0" smtClean="0"/>
              <a:t>1. playlist title </a:t>
            </a:r>
            <a:r>
              <a:rPr lang="ko-KR" altLang="en-US" sz="1200" dirty="0" smtClean="0"/>
              <a:t>입력 박스</a:t>
            </a:r>
            <a:endParaRPr lang="en-US" altLang="ko-KR" sz="1200" dirty="0" smtClean="0"/>
          </a:p>
          <a:p>
            <a:r>
              <a:rPr lang="en-US" altLang="ko-KR" sz="1200" dirty="0" smtClean="0"/>
              <a:t>2. playlist </a:t>
            </a:r>
            <a:r>
              <a:rPr lang="en-US" altLang="ko-KR" sz="1200" dirty="0" err="1" smtClean="0"/>
              <a:t>url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입력 박스</a:t>
            </a:r>
            <a:endParaRPr lang="en-US" altLang="ko-KR" sz="1200" dirty="0" smtClean="0"/>
          </a:p>
          <a:p>
            <a:r>
              <a:rPr lang="en-US" altLang="ko-KR" sz="1200" dirty="0" smtClean="0"/>
              <a:t>3. playlist type (playlist, </a:t>
            </a:r>
            <a:r>
              <a:rPr lang="en-US" altLang="ko-KR" sz="1200" dirty="0" err="1" smtClean="0"/>
              <a:t>album,</a:t>
            </a:r>
            <a:r>
              <a:rPr lang="en-US" altLang="ko-KR" sz="1200" dirty="0" err="1" smtClean="0"/>
              <a:t>single,ep,compliation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선택 가능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4. </a:t>
            </a:r>
            <a:r>
              <a:rPr lang="ko-KR" altLang="en-US" sz="1200" dirty="0" smtClean="0"/>
              <a:t>발매일 선택 가능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장르 선택 가능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6. custom </a:t>
            </a:r>
            <a:r>
              <a:rPr lang="ko-KR" altLang="en-US" sz="1200" dirty="0" smtClean="0"/>
              <a:t>장르일 경우 장르를 직접 적을 수 있음</a:t>
            </a:r>
            <a:endParaRPr lang="en-US" altLang="ko-KR" sz="1200" dirty="0" smtClean="0"/>
          </a:p>
          <a:p>
            <a:r>
              <a:rPr lang="en-US" altLang="ko-KR" sz="1200" dirty="0" smtClean="0"/>
              <a:t>7. tag </a:t>
            </a:r>
            <a:r>
              <a:rPr lang="ko-KR" altLang="en-US" sz="1200" dirty="0" smtClean="0"/>
              <a:t>입력 박스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8. </a:t>
            </a:r>
            <a:r>
              <a:rPr lang="ko-KR" altLang="en-US" sz="1200" dirty="0" smtClean="0"/>
              <a:t>이 플레이리스트에 대한 설명 박스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9. </a:t>
            </a:r>
            <a:r>
              <a:rPr lang="ko-KR" altLang="en-US" sz="1200" dirty="0" smtClean="0"/>
              <a:t>공개 범위 선택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pic>
        <p:nvPicPr>
          <p:cNvPr id="1843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204986" y="2340105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261716" y="264644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41319" y="296221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286116" y="304361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62227" y="3268881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261716" y="335937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570118" y="351124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684989" y="405630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  <a:endParaRPr lang="en-US" sz="11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18800" y="4353235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16710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플레이리스트 업로드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</a:t>
            </a:r>
            <a:r>
              <a:rPr lang="ko-KR" altLang="en-US" dirty="0" smtClean="0"/>
              <a:t>업로드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track</a:t>
            </a:r>
            <a:r>
              <a:rPr lang="ko-KR" altLang="en-US" dirty="0" smtClean="0"/>
              <a:t>을 더 추가하고 싶을 경우 버튼을 눌러 파일 탐색기를 띄운다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취소 버튼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플레이리스트 저장 버튼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843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809469" y="508675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15912" y="5551287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274553" y="556753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9786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400" dirty="0" smtClean="0"/>
              <a:t>playlist</a:t>
            </a:r>
            <a:r>
              <a:rPr lang="ko-KR" altLang="en-US" sz="1400" dirty="0" smtClean="0"/>
              <a:t>에 대한 </a:t>
            </a:r>
            <a:r>
              <a:rPr lang="en-US" altLang="ko-KR" sz="1400" dirty="0" smtClean="0"/>
              <a:t>metadata</a:t>
            </a:r>
            <a:r>
              <a:rPr lang="ko-KR" altLang="en-US" sz="1400" dirty="0"/>
              <a:t>를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설정 </a:t>
            </a:r>
            <a:r>
              <a:rPr lang="ko-KR" altLang="en-US" sz="1400" dirty="0" smtClean="0"/>
              <a:t>하는 화면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해당 </a:t>
            </a:r>
            <a:r>
              <a:rPr lang="en-US" altLang="ko-KR" sz="1400" dirty="0" smtClean="0"/>
              <a:t>playlist(</a:t>
            </a:r>
            <a:r>
              <a:rPr lang="ko-KR" altLang="en-US" sz="1400" dirty="0" smtClean="0"/>
              <a:t>또는 앨범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구매할수</a:t>
            </a:r>
            <a:r>
              <a:rPr lang="ko-KR" altLang="en-US" sz="1400" dirty="0" smtClean="0"/>
              <a:t> 있는 링크를 걸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2. recode label</a:t>
            </a:r>
            <a:r>
              <a:rPr lang="ko-KR" altLang="en-US" sz="1400" dirty="0" smtClean="0"/>
              <a:t>적는 칸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저작권에 관하여 설정할 수 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기본은 </a:t>
            </a:r>
            <a:r>
              <a:rPr lang="en-US" altLang="ko-KR" sz="1400" dirty="0" smtClean="0"/>
              <a:t>all right reserved</a:t>
            </a:r>
            <a:r>
              <a:rPr lang="ko-KR" altLang="en-US" sz="1400" dirty="0" smtClean="0"/>
              <a:t>이다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4.</a:t>
            </a:r>
            <a:r>
              <a:rPr lang="ko-KR" altLang="en-US" sz="1400" dirty="0"/>
              <a:t> 그렇지 않을 경우 </a:t>
            </a:r>
            <a:r>
              <a:rPr lang="en-US" altLang="ko-KR" sz="1400" dirty="0"/>
              <a:t>create common</a:t>
            </a:r>
            <a:r>
              <a:rPr lang="ko-KR" altLang="en-US" sz="1400" dirty="0"/>
              <a:t>을 선택해 </a:t>
            </a:r>
            <a:r>
              <a:rPr lang="ko-KR" altLang="en-US" sz="1400" dirty="0" smtClean="0"/>
              <a:t>항목을 선택할 수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1873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02824"/>
            <a:ext cx="3745484" cy="99847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구부러진 연결선 6"/>
          <p:cNvCxnSpPr/>
          <p:nvPr/>
        </p:nvCxnSpPr>
        <p:spPr>
          <a:xfrm>
            <a:off x="4050707" y="4426721"/>
            <a:ext cx="658026" cy="256374"/>
          </a:xfrm>
          <a:prstGeom prst="curved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12160" y="355705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12160" y="394161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12160" y="4268839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63009" y="3872817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424915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playlist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permission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. </a:t>
            </a:r>
            <a:r>
              <a:rPr lang="ko-KR" altLang="en-US" dirty="0" smtClean="0"/>
              <a:t>노래 업로드와 허가 내용은 같다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884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0732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ko-KR" altLang="en-US" dirty="0" err="1" smtClean="0"/>
              <a:t>완로된</a:t>
            </a:r>
            <a:r>
              <a:rPr lang="ko-KR" altLang="en-US" dirty="0" smtClean="0"/>
              <a:t> 경우 </a:t>
            </a:r>
            <a:r>
              <a:rPr lang="ko-KR" altLang="en-US" dirty="0" smtClean="0"/>
              <a:t>제공하는 화면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사용자</a:t>
            </a:r>
            <a:endParaRPr lang="en-US" altLang="ko-KR" dirty="0"/>
          </a:p>
          <a:p>
            <a:pPr lvl="1"/>
            <a:r>
              <a:rPr lang="ko-KR" altLang="en-US" dirty="0" smtClean="0"/>
              <a:t>플레이 리스트 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트랙 명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1853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31207" y="3281585"/>
            <a:ext cx="3751604" cy="141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591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곡 하나만 </a:t>
            </a:r>
            <a:r>
              <a:rPr lang="en-US" altLang="ko-KR" dirty="0" smtClean="0"/>
              <a:t>update image </a:t>
            </a:r>
            <a:r>
              <a:rPr lang="ko-KR" altLang="en-US" dirty="0" smtClean="0"/>
              <a:t>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기본적으로는 </a:t>
            </a:r>
            <a:r>
              <a:rPr lang="en-US" altLang="ko-KR" dirty="0" smtClean="0"/>
              <a:t>playlist </a:t>
            </a:r>
            <a:r>
              <a:rPr lang="ko-KR" altLang="en-US" dirty="0" smtClean="0"/>
              <a:t>사진이 들어간다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904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349526" y="3384135"/>
            <a:ext cx="760575" cy="188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54462" y="332025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7866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 smtClean="0"/>
              <a:t>– 4 - 1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틀리게 선택하였을 경우</a:t>
            </a:r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과 같은 메시지가 나타나며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그림이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363868" y="44913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04764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만약에 업로드 파일이 음악 파일이 아니면 오른쪽 상단과 같은 에러 메시지가 제공된다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853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451933" y="2204815"/>
            <a:ext cx="1333144" cy="4101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654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upload</a:t>
            </a:r>
            <a:r>
              <a:rPr lang="ko-KR" altLang="en-US" dirty="0" smtClean="0"/>
              <a:t>한 플레이리스트가 나의 플레이리스트 목록에 들어가있다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945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87723" y="2854295"/>
            <a:ext cx="991313" cy="10596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984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플레이리스트 듣기를 누르면 해당 리스트에 있던 곡들을 들을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966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33650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설정한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플레이리스트 페이지가 </a:t>
            </a:r>
            <a:r>
              <a:rPr lang="ko-KR" altLang="en-US" dirty="0" err="1" smtClean="0"/>
              <a:t>만들어져있다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1976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21009" y="1683521"/>
            <a:ext cx="487111" cy="170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008120" y="1611097"/>
            <a:ext cx="333285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111208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playlist</a:t>
            </a:r>
            <a:r>
              <a:rPr lang="ko-KR" altLang="en-US" dirty="0" smtClean="0"/>
              <a:t>를 지우면 곡도 같이 지워진다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9968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80" y="4982198"/>
            <a:ext cx="752580" cy="614448"/>
          </a:xfrm>
          <a:prstGeom prst="rect">
            <a:avLst/>
          </a:prstGeom>
        </p:spPr>
      </p:pic>
      <p:cxnSp>
        <p:nvCxnSpPr>
          <p:cNvPr id="7" name="구부러진 연결선 6"/>
          <p:cNvCxnSpPr/>
          <p:nvPr/>
        </p:nvCxnSpPr>
        <p:spPr>
          <a:xfrm>
            <a:off x="3732538" y="4982198"/>
            <a:ext cx="371742" cy="11665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302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플레이리스트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플레이리스트 업로드 </a:t>
            </a:r>
            <a:r>
              <a:rPr lang="en-US" altLang="ko-KR" dirty="0"/>
              <a:t>- 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 에러 페이지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0070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4736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비회원 메뉴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err="1" smtClean="0"/>
              <a:t>soundcloud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설명</a:t>
            </a:r>
            <a:endParaRPr lang="en-US" altLang="ko-KR" dirty="0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02378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6328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저작권에 대한 설명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97983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- 4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410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-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verify </a:t>
            </a:r>
            <a:r>
              <a:rPr lang="ko-KR" altLang="en-US" dirty="0" smtClean="0"/>
              <a:t>버튼을 눌러 성공적으로 로봇이 아님을 입증한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체크 표시가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63668" y="35616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28288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soundcloud</a:t>
            </a:r>
            <a:r>
              <a:rPr lang="en-US" altLang="ko-KR" dirty="0" smtClean="0"/>
              <a:t> premier.</a:t>
            </a:r>
            <a:endParaRPr lang="en-US" altLang="ko-KR" dirty="0"/>
          </a:p>
        </p:txBody>
      </p:sp>
      <p:pic>
        <p:nvPicPr>
          <p:cNvPr id="7475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7681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premier </a:t>
            </a:r>
            <a:r>
              <a:rPr lang="ko-KR" altLang="en-US" dirty="0" smtClean="0"/>
              <a:t>혜택에 대해 설명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577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4068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err="1" smtClean="0"/>
              <a:t>soundcloud</a:t>
            </a:r>
            <a:r>
              <a:rPr lang="ko-KR" altLang="en-US" dirty="0" smtClean="0"/>
              <a:t>를 편하게 사용하게 위해 </a:t>
            </a:r>
            <a:r>
              <a:rPr lang="en-US" altLang="ko-KR" dirty="0" smtClean="0"/>
              <a:t>guide </a:t>
            </a:r>
            <a:r>
              <a:rPr lang="ko-KR" altLang="en-US" dirty="0" smtClean="0"/>
              <a:t>페이지를 제공</a:t>
            </a:r>
            <a:endParaRPr lang="en-US" altLang="ko-KR" dirty="0"/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8548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err="1" smtClean="0"/>
              <a:t>soundcloud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소식을 올리는 </a:t>
            </a:r>
            <a:r>
              <a:rPr lang="en-US" altLang="ko-KR" dirty="0" smtClean="0"/>
              <a:t>blog </a:t>
            </a:r>
            <a:r>
              <a:rPr lang="ko-KR" altLang="en-US" dirty="0" smtClean="0"/>
              <a:t>페이지</a:t>
            </a:r>
            <a:endParaRPr lang="en-US" altLang="ko-KR" dirty="0"/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1997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사운드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직업에 대한 설명 페이지</a:t>
            </a:r>
            <a:endParaRPr lang="en-US" altLang="ko-KR" dirty="0"/>
          </a:p>
        </p:txBody>
      </p:sp>
      <p:pic>
        <p:nvPicPr>
          <p:cNvPr id="788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1336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- 10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개발자들을 위한 페이지</a:t>
            </a:r>
            <a:endParaRPr lang="en-US" altLang="ko-KR" dirty="0"/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1437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- 11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서포트</a:t>
            </a:r>
            <a:r>
              <a:rPr lang="ko-KR" altLang="en-US" dirty="0" smtClean="0"/>
              <a:t> 자원에 대한 설명</a:t>
            </a:r>
            <a:endParaRPr lang="en-US" altLang="ko-KR" dirty="0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4708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- 12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단축키에 대한 설명</a:t>
            </a:r>
            <a:endParaRPr lang="en-US" altLang="ko-KR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6015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비회원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- 13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err="1" smtClean="0"/>
              <a:t>soundcloud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등급에 대한 설명</a:t>
            </a:r>
            <a:endParaRPr lang="en-US" altLang="ko-KR" dirty="0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8307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사이드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위 곡 밑 곡 같은 </a:t>
            </a:r>
            <a:r>
              <a:rPr lang="ko-KR" altLang="en-US" dirty="0" smtClean="0"/>
              <a:t>곡일 때 하나는 삭제하고 싶은데 </a:t>
            </a:r>
            <a:r>
              <a:rPr lang="ko-KR" altLang="en-US" dirty="0" smtClean="0"/>
              <a:t>삭제가 안 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0" t="25134"/>
          <a:stretch/>
        </p:blipFill>
        <p:spPr bwMode="auto">
          <a:xfrm>
            <a:off x="2828657" y="1264776"/>
            <a:ext cx="4922377" cy="435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97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- 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나이 </a:t>
            </a:r>
            <a:r>
              <a:rPr lang="ko-KR" altLang="en-US" dirty="0" err="1" smtClean="0"/>
              <a:t>입력시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최소 한 살부터 시작이다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ko-KR" altLang="en-US" dirty="0" smtClean="0"/>
              <a:t>마이너스 </a:t>
            </a:r>
            <a:r>
              <a:rPr lang="en-US" altLang="ko-KR" dirty="0" smtClean="0"/>
              <a:t>age</a:t>
            </a:r>
            <a:r>
              <a:rPr lang="ko-KR" altLang="en-US" dirty="0" smtClean="0"/>
              <a:t>를 넣거나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문자를 넣을 경우 다음과 같은 메시지가 제공된다</a:t>
            </a:r>
            <a:r>
              <a:rPr lang="en-US" altLang="ko-KR" dirty="0" smtClean="0"/>
              <a:t>.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676288" y="336355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891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 smtClean="0"/>
              <a:t>– 6 -1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만약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형식에만 맞고 유효하지 않은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계정을 입력하게 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 </a:t>
            </a:r>
            <a:r>
              <a:rPr lang="en-US" altLang="ko-KR" dirty="0" smtClean="0"/>
              <a:t>age, gender </a:t>
            </a:r>
            <a:r>
              <a:rPr lang="ko-KR" altLang="en-US" dirty="0" smtClean="0"/>
              <a:t>선택 페이지에서 </a:t>
            </a:r>
            <a:r>
              <a:rPr lang="en-US" altLang="ko-KR" dirty="0" smtClean="0"/>
              <a:t>continue</a:t>
            </a:r>
            <a:r>
              <a:rPr lang="ko-KR" altLang="en-US" dirty="0" smtClean="0"/>
              <a:t>를 눌러도 가입이 완료되지 않고 가입 첫 화면으로 넘어와 다음과 같은 메시지가 제공된다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80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 로그인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600" dirty="0" smtClean="0"/>
              <a:t>비 로그인시 보이는 메인 화면의 모습이다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로그인 버튼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클릭하면 로그인 창을 띄운다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회원가입 버튼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클릭하면 회원가입 창을 띄운다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smtClean="0"/>
              <a:t>회원가입 버튼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클릭하면 회원가입 창을 띄운다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en-US" altLang="ko-KR" sz="1600" dirty="0" smtClean="0"/>
              <a:t>4. </a:t>
            </a:r>
            <a:r>
              <a:rPr lang="ko-KR" altLang="en-US" sz="1600" dirty="0" smtClean="0"/>
              <a:t>검색 창</a:t>
            </a:r>
            <a:r>
              <a:rPr lang="en-US" altLang="ko-KR" sz="1600" dirty="0" smtClean="0"/>
              <a:t>. </a:t>
            </a:r>
          </a:p>
          <a:p>
            <a:pPr marL="0" indent="0">
              <a:buNone/>
            </a:pPr>
            <a:r>
              <a:rPr lang="en-US" altLang="ko-KR" sz="1600" dirty="0" smtClean="0"/>
              <a:t>5. </a:t>
            </a:r>
            <a:r>
              <a:rPr lang="ko-KR" altLang="en-US" sz="1600" dirty="0" smtClean="0"/>
              <a:t>파일 업로드 버튼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파일 업로드 페이지로 넘어간다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en-US" altLang="ko-KR" sz="1600" dirty="0" smtClean="0"/>
              <a:t>6.  </a:t>
            </a:r>
            <a:r>
              <a:rPr lang="ko-KR" altLang="en-US" sz="1600" dirty="0" smtClean="0"/>
              <a:t>요즘 </a:t>
            </a:r>
            <a:r>
              <a:rPr lang="ko-KR" altLang="en-US" sz="1600" dirty="0" err="1" smtClean="0"/>
              <a:t>트렌드인</a:t>
            </a:r>
            <a:r>
              <a:rPr lang="ko-KR" altLang="en-US" sz="1600" dirty="0" smtClean="0"/>
              <a:t> 음악 표지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표지를 누르면 음</a:t>
            </a:r>
            <a:r>
              <a:rPr lang="ko-KR" altLang="en-US" sz="1600" dirty="0"/>
              <a:t>악</a:t>
            </a:r>
            <a:r>
              <a:rPr lang="ko-KR" altLang="en-US" sz="1600" dirty="0" smtClean="0"/>
              <a:t>이 재생 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곡명을 누르면 곡 정보로 넘어간다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아티스트 명을 누르면 아티스트 정보로 넘어간다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en-US" altLang="ko-KR" sz="1600" dirty="0" smtClean="0"/>
              <a:t>7. </a:t>
            </a:r>
            <a:r>
              <a:rPr lang="ko-KR" altLang="en-US" sz="1600" dirty="0" smtClean="0"/>
              <a:t>재생 바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131209" y="198334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7321525" y="198334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4104995" y="30746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2824418" y="404031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6565323" y="407743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2026081" y="534932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7425119" y="566509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8105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-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600" dirty="0" smtClean="0"/>
              <a:t>유효하지 않은 아이디라도 유효한 사이트 </a:t>
            </a:r>
            <a:r>
              <a:rPr lang="ko-KR" altLang="en-US" sz="1600" dirty="0" err="1" smtClean="0"/>
              <a:t>이메일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예를 들면 </a:t>
            </a:r>
            <a:r>
              <a:rPr lang="en-US" altLang="ko-KR" sz="1600" dirty="0" smtClean="0"/>
              <a:t>@naver.com)</a:t>
            </a:r>
            <a:r>
              <a:rPr lang="ko-KR" altLang="en-US" sz="1600" dirty="0" smtClean="0"/>
              <a:t>로 가입하는 경우 가입이 가능하다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가입이 완료되면 다음과 같은 화면이 제공 된다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닉네임을 입력하는 텍스트박스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필수</a:t>
            </a:r>
            <a:r>
              <a:rPr lang="en-US" altLang="ko-KR" sz="1600" dirty="0" smtClean="0"/>
              <a:t>) </a:t>
            </a:r>
          </a:p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서비스 이용 시작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메인 페이지로 이동한다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817008" y="353119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3763668" y="395029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647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 smtClean="0"/>
              <a:t>– 7-1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600" dirty="0" smtClean="0"/>
              <a:t>@naver.com-&gt; </a:t>
            </a:r>
            <a:r>
              <a:rPr lang="ko-KR" altLang="en-US" sz="1600" dirty="0" smtClean="0"/>
              <a:t>없는 아이디여도 유효한 사이트 </a:t>
            </a:r>
            <a:r>
              <a:rPr lang="ko-KR" altLang="en-US" sz="1600" dirty="0" err="1" smtClean="0"/>
              <a:t>이메일</a:t>
            </a:r>
            <a:r>
              <a:rPr lang="ko-KR" altLang="en-US" sz="1600" dirty="0" smtClean="0"/>
              <a:t> 주소이므로 가입이 가능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@</a:t>
            </a:r>
            <a:r>
              <a:rPr lang="en-US" altLang="ko-KR" sz="1600" dirty="0" err="1" smtClean="0"/>
              <a:t>djlfkasjd</a:t>
            </a:r>
            <a:r>
              <a:rPr lang="en-US" altLang="ko-KR" sz="1600" dirty="0" smtClean="0"/>
              <a:t>-&gt;</a:t>
            </a:r>
            <a:r>
              <a:rPr lang="ko-KR" altLang="en-US" sz="1600" dirty="0" err="1" smtClean="0"/>
              <a:t>이메일</a:t>
            </a:r>
            <a:r>
              <a:rPr lang="ko-KR" altLang="en-US" sz="1600" dirty="0" smtClean="0"/>
              <a:t> 형식에 맞지 않아 가입 첫 페이지에서 오류 메시지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@qwda.com-&gt;</a:t>
            </a:r>
            <a:r>
              <a:rPr lang="ko-KR" altLang="en-US" sz="1600" dirty="0" smtClean="0"/>
              <a:t>유효하지 않은 사이트의 </a:t>
            </a:r>
            <a:r>
              <a:rPr lang="ko-KR" altLang="en-US" sz="1600" dirty="0" err="1" smtClean="0"/>
              <a:t>이메일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그러나 형식에는 맞기 때문에 마지막 페이지에서 </a:t>
            </a:r>
            <a:r>
              <a:rPr lang="en-US" altLang="ko-KR" sz="1600" dirty="0" smtClean="0"/>
              <a:t>continue</a:t>
            </a:r>
            <a:r>
              <a:rPr lang="ko-KR" altLang="en-US" sz="1600" dirty="0" smtClean="0"/>
              <a:t>를 누를 경우 다시 첫 화면으로 넘어간다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505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 smtClean="0"/>
              <a:t>– 7-2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아무 닉네임도 넣지 않고 </a:t>
            </a:r>
            <a:r>
              <a:rPr lang="en-US" altLang="ko-KR" dirty="0" smtClean="0"/>
              <a:t>get started</a:t>
            </a:r>
            <a:r>
              <a:rPr lang="ko-KR" altLang="en-US" dirty="0" smtClean="0"/>
              <a:t>를 클릭할 경우 다음과 같은 메시지가 제공된다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098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로그인 버튼을 눌렀을 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가입되어있지 않은 </a:t>
            </a:r>
            <a:r>
              <a:rPr lang="ko-KR" altLang="en-US" dirty="0" err="1" smtClean="0"/>
              <a:t>이메일을</a:t>
            </a:r>
            <a:r>
              <a:rPr lang="ko-KR" altLang="en-US" dirty="0" smtClean="0"/>
              <a:t> 입력하면 바로 </a:t>
            </a:r>
            <a:r>
              <a:rPr lang="en-US" altLang="ko-KR" dirty="0" smtClean="0"/>
              <a:t>create </a:t>
            </a:r>
            <a:r>
              <a:rPr lang="en-US" altLang="ko-KR" dirty="0" smtClean="0"/>
              <a:t>sound account </a:t>
            </a:r>
            <a:r>
              <a:rPr lang="ko-KR" altLang="en-US" dirty="0" smtClean="0"/>
              <a:t>화면으로 넘어간다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99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가입 되어있는 </a:t>
            </a:r>
            <a:r>
              <a:rPr lang="ko-KR" altLang="en-US" dirty="0" err="1" smtClean="0"/>
              <a:t>이메일을</a:t>
            </a:r>
            <a:r>
              <a:rPr lang="ko-KR" altLang="en-US" dirty="0" smtClean="0"/>
              <a:t> 입력하면 비밀번호를 </a:t>
            </a:r>
            <a:r>
              <a:rPr lang="ko-KR" altLang="en-US" dirty="0" err="1" smtClean="0"/>
              <a:t>입력받는</a:t>
            </a:r>
            <a:r>
              <a:rPr lang="ko-KR" altLang="en-US" dirty="0" smtClean="0"/>
              <a:t> 창으로 넘어간다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이메일을</a:t>
            </a:r>
            <a:r>
              <a:rPr lang="ko-KR" altLang="en-US" dirty="0" smtClean="0"/>
              <a:t> 수정하기 위해서는 </a:t>
            </a:r>
            <a:r>
              <a:rPr lang="ko-KR" altLang="en-US" dirty="0" err="1" smtClean="0"/>
              <a:t>뒤로가기</a:t>
            </a:r>
            <a:r>
              <a:rPr lang="ko-KR" altLang="en-US" dirty="0" smtClean="0"/>
              <a:t> 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(◀)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눌러야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버튼을 누르면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입력 창으로 </a:t>
            </a:r>
            <a:r>
              <a:rPr lang="ko-KR" altLang="en-US" dirty="0" smtClean="0"/>
              <a:t>넘어간다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3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 smtClean="0"/>
              <a:t>-3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비밀번호를 비워놓고 </a:t>
            </a:r>
            <a:r>
              <a:rPr lang="en-US" altLang="ko-KR" dirty="0" smtClean="0"/>
              <a:t>sign in </a:t>
            </a:r>
            <a:r>
              <a:rPr lang="ko-KR" altLang="en-US" dirty="0" smtClean="0"/>
              <a:t>버튼을 누르면 다음과 같은 메시지가 제공된다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630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 smtClean="0"/>
              <a:t>-4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아이디로도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아이디는</a:t>
            </a:r>
            <a:r>
              <a:rPr lang="en-US" altLang="ko-KR" dirty="0"/>
              <a:t> </a:t>
            </a:r>
            <a:r>
              <a:rPr lang="ko-KR" altLang="en-US" dirty="0" smtClean="0"/>
              <a:t>자신의 </a:t>
            </a:r>
            <a:r>
              <a:rPr lang="en-US" altLang="ko-KR" dirty="0" smtClean="0"/>
              <a:t>profile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에서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soundcloud.com/</a:t>
            </a:r>
            <a:r>
              <a:rPr lang="en-US" altLang="ko-KR" b="1" dirty="0" smtClean="0">
                <a:hlinkClick r:id="rId3"/>
              </a:rPr>
              <a:t>zxc123-1</a:t>
            </a:r>
            <a:endParaRPr lang="en-US" altLang="ko-KR" b="1" dirty="0" smtClean="0"/>
          </a:p>
          <a:p>
            <a:pPr marL="0" indent="0">
              <a:buNone/>
            </a:pPr>
            <a:r>
              <a:rPr lang="ko-KR" altLang="en-US" dirty="0" smtClean="0"/>
              <a:t>이 부분이다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닉네임은 겹쳐도 되지만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뒷</a:t>
            </a:r>
            <a:r>
              <a:rPr lang="ko-KR" altLang="en-US" dirty="0" smtClean="0"/>
              <a:t> 부분은 겹치면 안 된다</a:t>
            </a:r>
            <a:r>
              <a:rPr lang="en-US" altLang="ko-KR" dirty="0" smtClean="0"/>
              <a:t>.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48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 smtClean="0"/>
              <a:t>-6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sign in </a:t>
            </a:r>
            <a:r>
              <a:rPr lang="ko-KR" altLang="en-US" dirty="0" smtClean="0"/>
              <a:t>버튼을 눌러 로그인 </a:t>
            </a:r>
            <a:r>
              <a:rPr lang="ko-KR" altLang="en-US" dirty="0" smtClean="0"/>
              <a:t>완료된 화면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439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후 메인 화면 구성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400" dirty="0" smtClean="0"/>
              <a:t>가입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로그인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후 메인 화면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메인 화면으로 가는 버튼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나의 </a:t>
            </a:r>
            <a:r>
              <a:rPr lang="ko-KR" altLang="en-US" sz="1400" dirty="0" err="1" smtClean="0"/>
              <a:t>콜렉션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페이지로 가는 버튼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검색 창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4. </a:t>
            </a:r>
            <a:r>
              <a:rPr lang="ko-KR" altLang="en-US" sz="1400" dirty="0" smtClean="0"/>
              <a:t>업로드 버튼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업로드 페이지로 이동한다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5. user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정보 메뉴를 볼 수 있는 버튼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6. </a:t>
            </a:r>
            <a:r>
              <a:rPr lang="ko-KR" altLang="en-US" sz="1400" dirty="0" smtClean="0"/>
              <a:t>알림을 볼 수 있는 버튼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7. </a:t>
            </a:r>
            <a:r>
              <a:rPr lang="ko-KR" altLang="en-US" sz="1400" dirty="0" smtClean="0"/>
              <a:t>메시지를 볼 수 있는 버튼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8. 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기타 페이지를 볼 수 있는 버튼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9. (stream)</a:t>
            </a:r>
            <a:r>
              <a:rPr lang="ko-KR" altLang="en-US" sz="1400" dirty="0" smtClean="0"/>
              <a:t>내 활동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내가 </a:t>
            </a:r>
            <a:r>
              <a:rPr lang="en-US" altLang="ko-KR" sz="1400" dirty="0" smtClean="0"/>
              <a:t>following</a:t>
            </a:r>
            <a:r>
              <a:rPr lang="ko-KR" altLang="en-US" sz="1400" dirty="0" smtClean="0"/>
              <a:t>하는 사람들의 음악 활동을 볼 수 있다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10. </a:t>
            </a:r>
            <a:r>
              <a:rPr lang="ko-KR" altLang="en-US" sz="1400" dirty="0" smtClean="0"/>
              <a:t>차트</a:t>
            </a:r>
            <a:r>
              <a:rPr lang="en-US" altLang="ko-KR" sz="1400" dirty="0" smtClean="0"/>
              <a:t>(charts</a:t>
            </a:r>
            <a:r>
              <a:rPr lang="en-US" altLang="ko-KR" sz="1400" dirty="0" smtClean="0"/>
              <a:t>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페이지로 넘어간다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11. </a:t>
            </a:r>
            <a:r>
              <a:rPr lang="ko-KR" altLang="en-US" sz="1400" dirty="0" smtClean="0"/>
              <a:t>내 취향에 맞는 음악 발견</a:t>
            </a:r>
            <a:r>
              <a:rPr lang="en-US" altLang="ko-KR" sz="1400" dirty="0" smtClean="0"/>
              <a:t>(discover)</a:t>
            </a:r>
            <a:r>
              <a:rPr lang="ko-KR" altLang="en-US" sz="1400" dirty="0" smtClean="0"/>
              <a:t> 페이지로 간다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913214" y="193804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3182479" y="173255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5472322" y="209592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5873544" y="216878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6462774" y="216360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6795928" y="217055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7136480" y="21792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7546688" y="216217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2402097" y="249917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9</a:t>
            </a:r>
            <a:endParaRPr lang="en-US" sz="1300" dirty="0"/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2775274" y="2486749"/>
            <a:ext cx="631527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10</a:t>
            </a:r>
            <a:endParaRPr lang="en-US" sz="1300" dirty="0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3406801" y="2486749"/>
            <a:ext cx="603739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11</a:t>
            </a:r>
            <a:endParaRPr lang="en-US" sz="1300" dirty="0"/>
          </a:p>
        </p:txBody>
      </p:sp>
      <p:sp>
        <p:nvSpPr>
          <p:cNvPr id="6" name="직사각형 5"/>
          <p:cNvSpPr/>
          <p:nvPr/>
        </p:nvSpPr>
        <p:spPr>
          <a:xfrm>
            <a:off x="5873544" y="1938046"/>
            <a:ext cx="315764" cy="22412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01645" y="1978382"/>
            <a:ext cx="660627" cy="22412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1546" y="1970379"/>
            <a:ext cx="186479" cy="22412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11692" y="1987559"/>
            <a:ext cx="148608" cy="22412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03947" y="1987559"/>
            <a:ext cx="216042" cy="22412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23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200" dirty="0" smtClean="0"/>
              <a:t>stream</a:t>
            </a:r>
            <a:r>
              <a:rPr lang="ko-KR" altLang="en-US" sz="1200" dirty="0" smtClean="0"/>
              <a:t>에는 내가 좋아요 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곡을</a:t>
            </a:r>
            <a:r>
              <a:rPr lang="en-US" altLang="ko-KR" sz="1200" dirty="0" smtClean="0"/>
              <a:t> repost</a:t>
            </a:r>
            <a:r>
              <a:rPr lang="ko-KR" altLang="en-US" sz="1200" dirty="0" smtClean="0"/>
              <a:t>하거나 </a:t>
            </a:r>
            <a:r>
              <a:rPr lang="en-US" altLang="ko-KR" sz="1200" dirty="0" smtClean="0"/>
              <a:t>playlist</a:t>
            </a:r>
            <a:r>
              <a:rPr lang="ko-KR" altLang="en-US" sz="1200" dirty="0" smtClean="0"/>
              <a:t>에 곡을 추가하는 등 나의 활동을 볼 수 있다</a:t>
            </a:r>
            <a:r>
              <a:rPr lang="en-US" altLang="ko-KR" sz="1200" dirty="0" smtClean="0"/>
              <a:t>. (</a:t>
            </a:r>
            <a:r>
              <a:rPr lang="ko-KR" altLang="en-US" sz="1200" dirty="0" err="1" smtClean="0"/>
              <a:t>덧글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공유 제외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언제 이 활동을 했는지 확인할 수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플레이리스트일 경우 플레이 리스트 듣기 </a:t>
            </a:r>
            <a:r>
              <a:rPr lang="ko-KR" altLang="en-US" sz="1200" dirty="0" err="1" smtClean="0"/>
              <a:t>가능</a:t>
            </a:r>
            <a:r>
              <a:rPr lang="ko-KR" altLang="en-US" sz="1200" dirty="0" err="1" smtClean="0"/>
              <a:t>올린</a:t>
            </a:r>
            <a:r>
              <a:rPr lang="ko-KR" altLang="en-US" sz="1200" dirty="0" smtClean="0"/>
              <a:t> 사용자 명을 선택하여 사용자 페이지로 이동할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사진을 눌러 해당 곡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앨범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혹은 플레이리스트 페이지로 이동할 수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좋아요 기능 수행</a:t>
            </a:r>
            <a:endParaRPr lang="en-US" altLang="ko-KR" sz="1200" dirty="0" smtClean="0"/>
          </a:p>
          <a:p>
            <a:r>
              <a:rPr lang="en-US" altLang="ko-KR" sz="1200" dirty="0" smtClean="0"/>
              <a:t>4. </a:t>
            </a:r>
            <a:r>
              <a:rPr lang="ko-KR" altLang="en-US" sz="1200" dirty="0" smtClean="0"/>
              <a:t>공유 기능 수행</a:t>
            </a:r>
            <a:endParaRPr lang="en-US" altLang="ko-KR" sz="1200" dirty="0" smtClean="0"/>
          </a:p>
          <a:p>
            <a:r>
              <a:rPr lang="en-US" altLang="ko-KR" sz="1200" dirty="0" smtClean="0"/>
              <a:t>5. more </a:t>
            </a:r>
            <a:r>
              <a:rPr lang="ko-KR" altLang="en-US" sz="1200" dirty="0" smtClean="0"/>
              <a:t>기능 메뉴 보기 버튼</a:t>
            </a:r>
            <a:endParaRPr lang="en-US" altLang="ko-KR" sz="1200" dirty="0" smtClean="0"/>
          </a:p>
          <a:p>
            <a:pPr lvl="1"/>
            <a:r>
              <a:rPr lang="en-US" altLang="ko-KR" sz="1100" dirty="0" smtClean="0"/>
              <a:t>add to next up</a:t>
            </a:r>
          </a:p>
          <a:p>
            <a:pPr lvl="1"/>
            <a:r>
              <a:rPr lang="en-US" altLang="ko-KR" sz="1100" dirty="0" smtClean="0"/>
              <a:t>add to playlist</a:t>
            </a:r>
          </a:p>
          <a:p>
            <a:r>
              <a:rPr lang="en-US" altLang="ko-KR" sz="1200" dirty="0" smtClean="0"/>
              <a:t>6. </a:t>
            </a:r>
            <a:r>
              <a:rPr lang="ko-KR" altLang="en-US" sz="1200" dirty="0" smtClean="0"/>
              <a:t>내가 최근 들은 음악 </a:t>
            </a:r>
            <a:r>
              <a:rPr lang="en-US" altLang="ko-KR" sz="1200" dirty="0" smtClean="0"/>
              <a:t>history</a:t>
            </a:r>
            <a:r>
              <a:rPr lang="ko-KR" altLang="en-US" sz="1200" dirty="0" smtClean="0"/>
              <a:t>를 볼 수 있다</a:t>
            </a:r>
            <a:r>
              <a:rPr lang="en-US" altLang="ko-KR" sz="1200" dirty="0" smtClean="0"/>
              <a:t>. view all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history </a:t>
            </a:r>
            <a:r>
              <a:rPr lang="ko-KR" altLang="en-US" sz="1200" dirty="0" smtClean="0"/>
              <a:t>페이지로 이동할 수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400182" y="250022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3400182" y="289474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084418" y="38950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3399138" y="38950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15946" y="38950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6660187" y="220824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51574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 로그인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600" dirty="0" smtClean="0"/>
              <a:t>스크롤을 내렸을 때의 화면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회원가입 버튼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회원가입 창을 띄운다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2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로그인 버튼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로그인 창을 띄운다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157131" y="448725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5321810" y="473508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415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stream</a:t>
            </a:r>
            <a:r>
              <a:rPr lang="ko-KR" altLang="en-US" dirty="0" smtClean="0"/>
              <a:t>은 내 활동 뿐만 아니라 내가 </a:t>
            </a:r>
            <a:r>
              <a:rPr lang="en-US" altLang="ko-KR" dirty="0" smtClean="0"/>
              <a:t>following</a:t>
            </a:r>
            <a:r>
              <a:rPr lang="ko-KR" altLang="en-US" dirty="0" smtClean="0"/>
              <a:t>한 사람의 활동도 올라온다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곡을 올린다던가</a:t>
            </a:r>
            <a:r>
              <a:rPr lang="en-US" altLang="ko-KR" dirty="0" smtClean="0"/>
              <a:t>, playlist</a:t>
            </a:r>
            <a:r>
              <a:rPr lang="ko-KR" altLang="en-US" dirty="0" smtClean="0"/>
              <a:t>에 곡을 추가한다던가 하는 활동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누구를 </a:t>
            </a:r>
            <a:r>
              <a:rPr lang="en-US" altLang="ko-KR" dirty="0" smtClean="0"/>
              <a:t>follow </a:t>
            </a:r>
            <a:r>
              <a:rPr lang="ko-KR" altLang="en-US" dirty="0" smtClean="0"/>
              <a:t>할지 추천해준다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내가 </a:t>
            </a:r>
            <a:r>
              <a:rPr lang="ko-KR" altLang="en-US" dirty="0" err="1" smtClean="0"/>
              <a:t>좋아요한</a:t>
            </a:r>
            <a:r>
              <a:rPr lang="ko-KR" altLang="en-US" dirty="0" smtClean="0"/>
              <a:t> 곡 또는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최신순으로</a:t>
            </a:r>
            <a:r>
              <a:rPr lang="ko-KR" altLang="en-US" dirty="0" smtClean="0"/>
              <a:t> 띄워준다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smtClean="0"/>
              <a:t>view all</a:t>
            </a:r>
            <a:r>
              <a:rPr lang="ko-KR" altLang="en-US" dirty="0" smtClean="0"/>
              <a:t>을 눌러 좋아요 목록 페이지로 갈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382523" y="218587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7428265" y="338189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3694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Charts 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charts</a:t>
            </a:r>
            <a:r>
              <a:rPr lang="ko-KR" altLang="en-US" dirty="0" smtClean="0"/>
              <a:t>에 들어갔을 때의 메인 화면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top50, </a:t>
            </a:r>
            <a:r>
              <a:rPr lang="en-US" altLang="ko-KR" dirty="0" err="1" smtClean="0"/>
              <a:t>new&amp;hot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 가능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장르 선택 가능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차트가 제공되고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표지를 눌러 음악을 들을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아티스트 이름을 눌러 아티스트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곡명을 눌러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음악 정보를 확인 가능하다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preview </a:t>
            </a:r>
            <a:r>
              <a:rPr lang="ko-KR" altLang="en-US" dirty="0" smtClean="0"/>
              <a:t>표시가 된 음악은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분만 미리 듣기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얼마나 많이 플레이 되었는가를 보여준다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183616" y="247479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4538839" y="247479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3289320" y="315510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5557780" y="342857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28890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Charts 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err="1" smtClean="0"/>
              <a:t>new&amp;hot</a:t>
            </a:r>
            <a:r>
              <a:rPr lang="ko-KR" altLang="en-US" dirty="0" smtClean="0"/>
              <a:t>으로 들어갔을 때 차트가 변경 되는 모습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4089259" y="316792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183616" y="247479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01746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Charts – 2 - 1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장르는 다음과 같이 구성되어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571815" y="29688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8110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Discover 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discover </a:t>
            </a:r>
            <a:r>
              <a:rPr lang="ko-KR" altLang="en-US" dirty="0" smtClean="0"/>
              <a:t>페이지로 들어갔을 때의 화면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ko-KR" altLang="en-US" dirty="0" smtClean="0"/>
              <a:t>테마에 맞게 다른 사람이 올린 플레이 리스트를 추천해준다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표지를 클릭하면 플레이리스트 를 들을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사용자 명을 선택하여 사용자 페이지로 넘어갈 수 있다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플레이리스트 명을 선택하여 플레이리스트 페이지로 넘어갈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511136" y="310027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252056" y="373273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315872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Discover 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표지를 클릭하여 플레이리스트를 플레이 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511136" y="310027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7433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Discover 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Listening History</a:t>
            </a:r>
            <a:r>
              <a:rPr lang="ko-KR" altLang="en-US" dirty="0" smtClean="0"/>
              <a:t>에 내가 들은 음악 </a:t>
            </a:r>
            <a:r>
              <a:rPr lang="en-US" altLang="ko-KR" dirty="0" smtClean="0"/>
              <a:t>history</a:t>
            </a:r>
            <a:r>
              <a:rPr lang="ko-KR" altLang="en-US" dirty="0" smtClean="0"/>
              <a:t>가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764517" y="222033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759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Discover 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… </a:t>
            </a:r>
            <a:r>
              <a:rPr lang="ko-KR" altLang="en-US" dirty="0" smtClean="0"/>
              <a:t>버튼을 누르면 나오는 메뉴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repost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공</a:t>
            </a:r>
            <a:r>
              <a:rPr lang="ko-KR" altLang="en-US" dirty="0"/>
              <a:t>유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지금 듣는 노래 뒤에 플레이 리스트 추가하기 기능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45893" y="340792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5061941" y="361338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5061941" y="384234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3779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Discover - 5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좋아요를</a:t>
            </a:r>
            <a:r>
              <a:rPr lang="ko-KR" altLang="en-US" dirty="0" smtClean="0"/>
              <a:t> 누르면 하트가 빨간 하트가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다시 클릭해 좋아요 취소를 하면 까만 하트로 돌아온다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좋아요를</a:t>
            </a:r>
            <a:r>
              <a:rPr lang="ko-KR" altLang="en-US" dirty="0" smtClean="0"/>
              <a:t> 누르면 오른쪽 상단 빈 공간에 다음과 같은 알림이 떴다가 사라진다</a:t>
            </a:r>
            <a:r>
              <a:rPr lang="en-US" altLang="ko-KR" dirty="0" smtClean="0"/>
              <a:t>.</a:t>
            </a:r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174222" y="34164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8557784" y="219441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68894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Discover - 6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내가 좋아한 노래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들은 노래를 바탕으로 노래들을 추천해준다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546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63140" y="2583180"/>
            <a:ext cx="134112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0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600" dirty="0" smtClean="0"/>
              <a:t>회원 가입 버튼을 눌렀을 때 보이는 화면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페이스 북으로 가입</a:t>
            </a:r>
            <a:endParaRPr lang="en-US" altLang="ko-KR" sz="1600" dirty="0" smtClean="0"/>
          </a:p>
          <a:p>
            <a:r>
              <a:rPr lang="en-US" altLang="ko-KR" sz="1600" dirty="0" smtClean="0"/>
              <a:t>2. 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계정으로 가입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내 </a:t>
            </a:r>
            <a:r>
              <a:rPr lang="en-US" altLang="ko-KR" sz="1600" dirty="0" smtClean="0"/>
              <a:t>email </a:t>
            </a:r>
            <a:r>
              <a:rPr lang="ko-KR" altLang="en-US" sz="1600" dirty="0" smtClean="0"/>
              <a:t>주소로 가입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이메일</a:t>
            </a:r>
            <a:r>
              <a:rPr lang="ko-KR" altLang="en-US" sz="1600" dirty="0" smtClean="0"/>
              <a:t> 주소 </a:t>
            </a:r>
            <a:r>
              <a:rPr lang="ko-KR" altLang="en-US" sz="1600" dirty="0" err="1" smtClean="0"/>
              <a:t>입력창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계속 하기 버튼</a:t>
            </a:r>
            <a:endParaRPr lang="en-US" altLang="ko-KR" sz="1600" dirty="0" smtClean="0"/>
          </a:p>
          <a:p>
            <a:r>
              <a:rPr lang="en-US" altLang="ko-KR" sz="1600" dirty="0" err="1" smtClean="0"/>
              <a:t>soundcloud</a:t>
            </a:r>
            <a:r>
              <a:rPr lang="ko-KR" altLang="en-US" sz="1600" dirty="0" smtClean="0"/>
              <a:t>는 떠있는 창 외의 부분을 클릭하게 되면 떠있는 창이 꺼지게 된다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커튼이 </a:t>
            </a:r>
            <a:r>
              <a:rPr lang="ko-KR" altLang="en-US" sz="1600" dirty="0" err="1" smtClean="0"/>
              <a:t>쳐져있지</a:t>
            </a:r>
            <a:r>
              <a:rPr lang="ko-KR" altLang="en-US" sz="1600" dirty="0" smtClean="0"/>
              <a:t> 않음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단 창 외의 부분을 클릭하고 창이 사라지더라도 다시 버튼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예를 들면 회원가입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클릭하면 입력했던 정보들이 들어있는 창이 다시 나타난다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04203" y="272425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3720251" y="304002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5728696" y="33539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5728696" y="363033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72812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 리스트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 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200" dirty="0" smtClean="0"/>
              <a:t>플레이 리스트 제목을 눌러 플레이 리스트 정보로 들어갔을 때의 화면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플레이리스트 만든 이의 닉네임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플레이 리스트 이름이 나타남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트랙이 몇 개가 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총 시간이 얼마나 되는지를 볼 수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좋아요 버튼</a:t>
            </a:r>
            <a:endParaRPr lang="en-US" altLang="ko-KR" sz="1200" dirty="0" smtClean="0"/>
          </a:p>
          <a:p>
            <a:r>
              <a:rPr lang="en-US" altLang="ko-KR" sz="1200" dirty="0" smtClean="0"/>
              <a:t>4. repost </a:t>
            </a:r>
            <a:r>
              <a:rPr lang="ko-KR" altLang="en-US" sz="1200" dirty="0" smtClean="0"/>
              <a:t>버튼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내 프로필에 게시할 수 있다</a:t>
            </a:r>
            <a:r>
              <a:rPr lang="en-US" altLang="ko-KR" sz="1200" dirty="0" smtClean="0"/>
              <a:t>.)</a:t>
            </a:r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공유 버튼</a:t>
            </a:r>
            <a:endParaRPr lang="en-US" altLang="ko-KR" sz="1200" dirty="0" smtClean="0"/>
          </a:p>
          <a:p>
            <a:r>
              <a:rPr lang="en-US" altLang="ko-KR" sz="1200" dirty="0" smtClean="0"/>
              <a:t>6. </a:t>
            </a:r>
            <a:r>
              <a:rPr lang="ko-KR" altLang="en-US" sz="1200" dirty="0" smtClean="0"/>
              <a:t>내가 듣는 곡 다음에 이 플레이 리스트를 추가하는 </a:t>
            </a:r>
            <a:r>
              <a:rPr lang="en-US" altLang="ko-KR" sz="1200" dirty="0" smtClean="0"/>
              <a:t>add to next up </a:t>
            </a:r>
            <a:r>
              <a:rPr lang="ko-KR" altLang="en-US" sz="1200" dirty="0" smtClean="0"/>
              <a:t>버튼</a:t>
            </a:r>
            <a:endParaRPr lang="en-US" altLang="ko-KR" sz="1200" dirty="0" smtClean="0"/>
          </a:p>
          <a:p>
            <a:r>
              <a:rPr lang="en-US" altLang="ko-KR" sz="1200" dirty="0" smtClean="0"/>
              <a:t>7. </a:t>
            </a:r>
            <a:r>
              <a:rPr lang="ko-KR" altLang="en-US" sz="1200" dirty="0" smtClean="0"/>
              <a:t>좋아요</a:t>
            </a:r>
            <a:r>
              <a:rPr lang="en-US" altLang="ko-KR" sz="1200" dirty="0" smtClean="0"/>
              <a:t>, repost </a:t>
            </a:r>
            <a:r>
              <a:rPr lang="ko-KR" altLang="en-US" sz="1200" dirty="0" smtClean="0"/>
              <a:t>개수</a:t>
            </a:r>
            <a:endParaRPr lang="en-US" altLang="ko-KR" sz="1200" dirty="0" smtClean="0"/>
          </a:p>
          <a:p>
            <a:r>
              <a:rPr lang="en-US" altLang="ko-KR" sz="1200" dirty="0" smtClean="0"/>
              <a:t>8. </a:t>
            </a:r>
            <a:r>
              <a:rPr lang="ko-KR" altLang="en-US" sz="1200" dirty="0" smtClean="0"/>
              <a:t>플레이 리스트에 들어있는 곡들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곡만 따로 추가할 수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9. </a:t>
            </a:r>
            <a:r>
              <a:rPr lang="ko-KR" altLang="en-US" sz="1200" dirty="0" smtClean="0"/>
              <a:t>플레이리스트 작성자의 또 다른 </a:t>
            </a:r>
            <a:r>
              <a:rPr lang="en-US" altLang="ko-KR" sz="1200" dirty="0" smtClean="0"/>
              <a:t>playlist</a:t>
            </a:r>
          </a:p>
          <a:p>
            <a:r>
              <a:rPr lang="en-US" altLang="ko-KR" sz="1200" dirty="0" smtClean="0"/>
              <a:t>10. </a:t>
            </a:r>
            <a:r>
              <a:rPr lang="ko-KR" altLang="en-US" sz="1200" dirty="0" smtClean="0"/>
              <a:t>좋아요 한 사람</a:t>
            </a:r>
            <a:r>
              <a:rPr lang="en-US" altLang="ko-KR" sz="1200" dirty="0" smtClean="0"/>
              <a:t>, repost</a:t>
            </a:r>
            <a:r>
              <a:rPr lang="ko-KR" altLang="en-US" sz="1200" dirty="0" smtClean="0"/>
              <a:t>한 사람을 간략하게 볼 수 있다</a:t>
            </a:r>
            <a:r>
              <a:rPr lang="en-US" altLang="ko-KR" sz="1200" dirty="0" smtClean="0"/>
              <a:t>. view all</a:t>
            </a:r>
            <a:r>
              <a:rPr lang="ko-KR" altLang="en-US" sz="1200" dirty="0" smtClean="0"/>
              <a:t>을 눌러 모두 볼 수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071096" y="230254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2772281" y="319388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5002733" y="379956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4436990" y="423976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6915702" y="402361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9</a:t>
            </a:r>
            <a:endParaRPr lang="en-US" sz="13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7437293" y="5017557"/>
            <a:ext cx="51884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10</a:t>
            </a:r>
            <a:endParaRPr lang="en-US" sz="1300" dirty="0"/>
          </a:p>
        </p:txBody>
      </p:sp>
      <p:sp>
        <p:nvSpPr>
          <p:cNvPr id="4" name="직사각형 3"/>
          <p:cNvSpPr/>
          <p:nvPr/>
        </p:nvSpPr>
        <p:spPr>
          <a:xfrm>
            <a:off x="2386860" y="3990886"/>
            <a:ext cx="1296377" cy="248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bg1"/>
                </a:solidFill>
              </a:rPr>
              <a:t>3   4    5     6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964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표지를 눌러 곡을 들으면 곡 표지로 상단이 바뀐다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지금 현재 곡 진행 상황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아티스트 명을 눌러 아티스트 정보를 볼 수도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 명을 눌러 곡 정보를 볼 수도 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마우스를 곡에 갖다 대면 생기는 버튼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, repost, share </a:t>
            </a:r>
            <a:r>
              <a:rPr lang="ko-KR" altLang="en-US" dirty="0" smtClean="0"/>
              <a:t>등이 가능하다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플레이 바도 바뀐 것을 볼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531929" y="262918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2002516" y="325965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4714260" y="41609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5796034" y="41609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7452494" y="566358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978394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재생 바에 마우스를 </a:t>
            </a:r>
            <a:r>
              <a:rPr lang="ko-KR" altLang="en-US" dirty="0" err="1" smtClean="0"/>
              <a:t>갖다대면</a:t>
            </a:r>
            <a:r>
              <a:rPr lang="ko-KR" altLang="en-US" dirty="0"/>
              <a:t> </a:t>
            </a:r>
            <a:r>
              <a:rPr lang="ko-KR" altLang="en-US" dirty="0" err="1" smtClean="0"/>
              <a:t>갖다댄</a:t>
            </a:r>
            <a:r>
              <a:rPr lang="ko-KR" altLang="en-US" dirty="0" smtClean="0"/>
              <a:t> 곳까지 색깔이 바뀐다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403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60274" y="326392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4" name="오른쪽 화살표 3"/>
          <p:cNvSpPr/>
          <p:nvPr/>
        </p:nvSpPr>
        <p:spPr>
          <a:xfrm rot="14930307">
            <a:off x="4914980" y="3500476"/>
            <a:ext cx="290588" cy="233296"/>
          </a:xfrm>
          <a:prstGeom prst="rightArrow">
            <a:avLst>
              <a:gd name="adj1" fmla="val 15461"/>
              <a:gd name="adj2" fmla="val 676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82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repost </a:t>
            </a:r>
            <a:r>
              <a:rPr lang="ko-KR" altLang="en-US" dirty="0" smtClean="0"/>
              <a:t>했을 때 제공하는 메시지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284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dirty="0" smtClean="0"/>
              <a:t>user </a:t>
            </a:r>
            <a:r>
              <a:rPr lang="ko-KR" altLang="en-US" sz="1200" dirty="0" smtClean="0"/>
              <a:t>이름을 클릭했을 때 보이는 페이지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사용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정보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거주지 등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2. (3,4,5,6)</a:t>
            </a:r>
            <a:r>
              <a:rPr lang="ko-KR" altLang="en-US" sz="1200" dirty="0" smtClean="0"/>
              <a:t>모든 것을 종합하여 보여준다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3. track. </a:t>
            </a:r>
            <a:r>
              <a:rPr lang="ko-KR" altLang="en-US" sz="1200" dirty="0" smtClean="0"/>
              <a:t>곡만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보여 준다</a:t>
            </a:r>
            <a:r>
              <a:rPr lang="en-US" altLang="ko-KR" sz="1200" dirty="0"/>
              <a:t>.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4. </a:t>
            </a:r>
            <a:r>
              <a:rPr lang="ko-KR" altLang="en-US" sz="1200" dirty="0" smtClean="0"/>
              <a:t>앨범만 보여준다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5. </a:t>
            </a:r>
            <a:r>
              <a:rPr lang="ko-KR" altLang="en-US" sz="1200" dirty="0" smtClean="0"/>
              <a:t>이 사용지가 만든 </a:t>
            </a:r>
            <a:r>
              <a:rPr lang="en-US" altLang="ko-KR" sz="1200" dirty="0" smtClean="0"/>
              <a:t>playlist</a:t>
            </a:r>
            <a:r>
              <a:rPr lang="ko-KR" altLang="en-US" sz="1200" dirty="0" smtClean="0"/>
              <a:t>만 보여준다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6. </a:t>
            </a:r>
            <a:r>
              <a:rPr lang="ko-KR" altLang="en-US" sz="1200" dirty="0" smtClean="0"/>
              <a:t>이 사용자가 재 게시한 것들을 보여준다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7. </a:t>
            </a:r>
            <a:r>
              <a:rPr lang="ko-KR" altLang="en-US" sz="1200" dirty="0" smtClean="0"/>
              <a:t>곡 좋아요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8. repost</a:t>
            </a:r>
          </a:p>
          <a:p>
            <a:pPr marL="0" indent="0">
              <a:buNone/>
            </a:pPr>
            <a:r>
              <a:rPr lang="en-US" altLang="ko-KR" sz="1200" dirty="0" smtClean="0"/>
              <a:t>9. </a:t>
            </a:r>
            <a:r>
              <a:rPr lang="ko-KR" altLang="en-US" sz="1200" dirty="0" smtClean="0"/>
              <a:t>공</a:t>
            </a:r>
            <a:r>
              <a:rPr lang="ko-KR" altLang="en-US" sz="1200" dirty="0"/>
              <a:t>유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10. more </a:t>
            </a:r>
            <a:r>
              <a:rPr lang="ko-KR" altLang="en-US" sz="1200" dirty="0" smtClean="0"/>
              <a:t>기능</a:t>
            </a:r>
            <a:r>
              <a:rPr lang="en-US" altLang="ko-KR" sz="1200" dirty="0" smtClean="0"/>
              <a:t>(add to playlist, add to next up)</a:t>
            </a:r>
          </a:p>
          <a:p>
            <a:pPr marL="0" indent="0">
              <a:buNone/>
            </a:pPr>
            <a:r>
              <a:rPr lang="en-US" altLang="ko-KR" sz="1200" dirty="0" smtClean="0"/>
              <a:t>11. station</a:t>
            </a:r>
            <a:r>
              <a:rPr lang="ko-KR" altLang="en-US" sz="1200" dirty="0" smtClean="0"/>
              <a:t>으로 가기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12. following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13. </a:t>
            </a:r>
            <a:r>
              <a:rPr lang="ko-KR" altLang="en-US" sz="1200" dirty="0" smtClean="0"/>
              <a:t>사용자 페이지 공유하</a:t>
            </a:r>
            <a:r>
              <a:rPr lang="ko-KR" altLang="en-US" sz="1200" dirty="0"/>
              <a:t>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14. </a:t>
            </a:r>
            <a:r>
              <a:rPr lang="ko-KR" altLang="en-US" sz="1200" dirty="0" smtClean="0"/>
              <a:t>메시지 보내기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15. </a:t>
            </a:r>
            <a:r>
              <a:rPr lang="ko-KR" altLang="en-US" sz="1200" dirty="0" smtClean="0"/>
              <a:t>더 보기</a:t>
            </a:r>
            <a:endParaRPr lang="en-US" altLang="ko-KR" sz="1200" dirty="0" smtClean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115394" y="233526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2016619" y="324131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2561482" y="353775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2955084" y="353775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3361434" y="353775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5</a:t>
            </a:r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50228" y="353775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023824" y="44064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361434" y="44064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  <a:endParaRPr lang="en-US" sz="1100" dirty="0"/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681730" y="44064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9</a:t>
            </a:r>
            <a:endParaRPr lang="en-US" sz="1100" dirty="0"/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005708" y="4400954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10</a:t>
            </a:r>
            <a:endParaRPr lang="en-US" sz="1100" dirty="0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33568" y="2991254"/>
            <a:ext cx="4824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11</a:t>
            </a:r>
            <a:endParaRPr lang="en-US" sz="1100" dirty="0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353874" y="2991254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12</a:t>
            </a:r>
            <a:endParaRPr lang="en-US" sz="1100" dirty="0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621780" y="3494786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914958" y="2991254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14</a:t>
            </a:r>
            <a:endParaRPr lang="en-US" sz="11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157592" y="3507950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18965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follower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</a:t>
            </a:r>
            <a:r>
              <a:rPr lang="en-US" altLang="ko-KR" dirty="0" smtClean="0"/>
              <a:t>follower</a:t>
            </a:r>
            <a:r>
              <a:rPr lang="ko-KR" altLang="en-US" dirty="0" smtClean="0"/>
              <a:t>를 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17.user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following</a:t>
            </a:r>
            <a:r>
              <a:rPr lang="ko-KR" altLang="en-US" dirty="0" smtClean="0"/>
              <a:t>하는 다른 유저</a:t>
            </a:r>
            <a:r>
              <a:rPr lang="en-US" altLang="ko-KR" dirty="0"/>
              <a:t>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</a:t>
            </a:r>
            <a:r>
              <a:rPr lang="en-US" altLang="ko-KR" dirty="0" smtClean="0"/>
              <a:t>following</a:t>
            </a:r>
            <a:r>
              <a:rPr lang="ko-KR" altLang="en-US" dirty="0" smtClean="0"/>
              <a:t>하는 </a:t>
            </a:r>
            <a:r>
              <a:rPr lang="en-US" altLang="ko-KR" dirty="0" smtClean="0"/>
              <a:t>artist</a:t>
            </a:r>
            <a:r>
              <a:rPr lang="ko-KR" altLang="en-US" dirty="0" smtClean="0"/>
              <a:t>를 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18. user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track</a:t>
            </a:r>
          </a:p>
          <a:p>
            <a:r>
              <a:rPr lang="en-US" altLang="ko-KR" dirty="0" smtClean="0"/>
              <a:t>19.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좋아요한</a:t>
            </a:r>
            <a:r>
              <a:rPr lang="ko-KR" altLang="en-US" dirty="0" smtClean="0"/>
              <a:t> 것들</a:t>
            </a:r>
            <a:endParaRPr lang="en-US" altLang="ko-KR" dirty="0" smtClean="0"/>
          </a:p>
          <a:p>
            <a:r>
              <a:rPr lang="en-US" altLang="ko-KR" dirty="0" smtClean="0"/>
              <a:t>20. followers </a:t>
            </a:r>
            <a:r>
              <a:rPr lang="ko-KR" altLang="en-US" dirty="0" smtClean="0"/>
              <a:t>보기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501640" y="3494786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16</a:t>
            </a:r>
            <a:endParaRPr lang="en-US" sz="11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387972" y="3810550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17</a:t>
            </a:r>
            <a:endParaRPr lang="en-US" sz="1100" dirty="0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928608" y="3814444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18</a:t>
            </a:r>
            <a:endParaRPr lang="en-US" sz="1100" dirty="0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521320" y="4282608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19</a:t>
            </a:r>
            <a:endParaRPr lang="en-US" sz="1100" dirty="0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531352" y="5372268"/>
            <a:ext cx="53581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42231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사용자 옆의 별 표시는 </a:t>
            </a:r>
            <a:r>
              <a:rPr lang="en-US" altLang="ko-KR" dirty="0" smtClean="0"/>
              <a:t>sound cloud pro(</a:t>
            </a:r>
            <a:r>
              <a:rPr lang="ko-KR" altLang="en-US" dirty="0" smtClean="0"/>
              <a:t>유료 회원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경우 나타난다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90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02964" y="222055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0869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음</a:t>
            </a:r>
            <a:r>
              <a:rPr lang="ko-KR" altLang="en-US" dirty="0" err="1"/>
              <a:t>원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600" dirty="0" smtClean="0"/>
              <a:t>곡 정보 페이지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1.</a:t>
            </a:r>
            <a:r>
              <a:rPr lang="ko-KR" altLang="en-US" sz="1600" dirty="0" smtClean="0"/>
              <a:t>곡 </a:t>
            </a:r>
            <a:r>
              <a:rPr lang="ko-KR" altLang="en-US" sz="1600" dirty="0" err="1" smtClean="0"/>
              <a:t>올린이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곡 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만약 내가 플레이 리스트에서 곡 정보를 봤다면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어떤 플레이리스트 안에 있는 곡인지도 표시된다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2.</a:t>
            </a:r>
            <a:r>
              <a:rPr lang="ko-KR" altLang="en-US" sz="1600" dirty="0" smtClean="0"/>
              <a:t>올린 날짜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태그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3.</a:t>
            </a:r>
            <a:r>
              <a:rPr lang="ko-KR" altLang="en-US" sz="1600" dirty="0" smtClean="0"/>
              <a:t>코멘트를 달 수 있다</a:t>
            </a:r>
            <a:r>
              <a:rPr lang="en-US" altLang="ko-KR" sz="1600" dirty="0" smtClean="0"/>
              <a:t>. email </a:t>
            </a:r>
            <a:r>
              <a:rPr lang="ko-KR" altLang="en-US" sz="1600" dirty="0" smtClean="0"/>
              <a:t>주소를 인증하지 않으면 달 수 없다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4~7. like, repost, </a:t>
            </a:r>
            <a:r>
              <a:rPr lang="en-US" altLang="ko-KR" sz="1600" dirty="0" err="1" smtClean="0"/>
              <a:t>share,more</a:t>
            </a:r>
            <a:endParaRPr lang="en-US" altLang="ko-KR" sz="1600" dirty="0" smtClean="0"/>
          </a:p>
          <a:p>
            <a:r>
              <a:rPr lang="en-US" altLang="ko-KR" sz="1600" dirty="0" smtClean="0"/>
              <a:t>8. </a:t>
            </a:r>
            <a:r>
              <a:rPr lang="ko-KR" altLang="en-US" sz="1600" dirty="0" err="1" smtClean="0"/>
              <a:t>아이튠즈로</a:t>
            </a:r>
            <a:r>
              <a:rPr lang="ko-KR" altLang="en-US" sz="1600" dirty="0" smtClean="0"/>
              <a:t> 이 노래를 살 수 있다면 다음과 같은 메뉴가 뜬다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9. comment </a:t>
            </a:r>
            <a:r>
              <a:rPr lang="ko-KR" altLang="en-US" sz="1600" dirty="0" smtClean="0"/>
              <a:t>보기</a:t>
            </a:r>
            <a:r>
              <a:rPr lang="en-US" altLang="ko-KR" sz="1600" dirty="0" smtClean="0"/>
              <a:t>.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이메일</a:t>
            </a:r>
            <a:r>
              <a:rPr lang="ko-KR" altLang="en-US" sz="1600" dirty="0" smtClean="0"/>
              <a:t> 인증이 안되어 있으면 달 수 없다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996440" y="25300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74920" y="252803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79520" y="468449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9</a:t>
            </a:r>
            <a:endParaRPr 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2369820" y="4488180"/>
            <a:ext cx="1851660" cy="196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4     5     6      7      8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678680" y="404441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546432" y="4044418"/>
            <a:ext cx="53659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955464" y="4380644"/>
            <a:ext cx="478908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14</a:t>
            </a:r>
            <a:endParaRPr lang="en-US" sz="1100" dirty="0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115100" y="5448040"/>
            <a:ext cx="527760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15</a:t>
            </a:r>
            <a:endParaRPr 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5013192" y="4444262"/>
            <a:ext cx="998988" cy="196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10  11   12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29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음원</a:t>
            </a:r>
            <a:r>
              <a:rPr lang="ko-KR" altLang="en-US" dirty="0"/>
              <a:t>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600" dirty="0" smtClean="0"/>
              <a:t>10. </a:t>
            </a:r>
            <a:r>
              <a:rPr lang="ko-KR" altLang="en-US" sz="1600" dirty="0" smtClean="0"/>
              <a:t>이 곡 재생된 횟수</a:t>
            </a:r>
            <a:endParaRPr lang="en-US" altLang="ko-KR" sz="1600" dirty="0"/>
          </a:p>
          <a:p>
            <a:r>
              <a:rPr lang="en-US" altLang="ko-KR" sz="1600" dirty="0" smtClean="0"/>
              <a:t>11. </a:t>
            </a:r>
            <a:r>
              <a:rPr lang="ko-KR" altLang="en-US" sz="1600" dirty="0" smtClean="0"/>
              <a:t>이 곡 </a:t>
            </a:r>
            <a:r>
              <a:rPr lang="ko-KR" altLang="en-US" sz="1600" dirty="0" err="1" smtClean="0"/>
              <a:t>좋아요된</a:t>
            </a:r>
            <a:r>
              <a:rPr lang="ko-KR" altLang="en-US" sz="1600" dirty="0" smtClean="0"/>
              <a:t> 횟수</a:t>
            </a:r>
            <a:endParaRPr lang="en-US" altLang="ko-KR" sz="1600" dirty="0" smtClean="0"/>
          </a:p>
          <a:p>
            <a:r>
              <a:rPr lang="en-US" altLang="ko-KR" sz="1600" dirty="0" smtClean="0"/>
              <a:t>12. repost</a:t>
            </a:r>
            <a:r>
              <a:rPr lang="ko-KR" altLang="en-US" sz="1600" dirty="0" smtClean="0"/>
              <a:t>된 횟수</a:t>
            </a:r>
            <a:endParaRPr lang="en-US" altLang="ko-KR" sz="1600" dirty="0" smtClean="0"/>
          </a:p>
          <a:p>
            <a:r>
              <a:rPr lang="en-US" altLang="ko-KR" sz="1600" dirty="0" smtClean="0"/>
              <a:t>13. </a:t>
            </a:r>
            <a:r>
              <a:rPr lang="ko-KR" altLang="en-US" sz="1600" dirty="0" smtClean="0"/>
              <a:t>이 음악과 비슷한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혹은 관련 있는 </a:t>
            </a:r>
            <a:r>
              <a:rPr lang="en-US" altLang="ko-KR" sz="1600" dirty="0" smtClean="0"/>
              <a:t>track</a:t>
            </a:r>
          </a:p>
          <a:p>
            <a:r>
              <a:rPr lang="en-US" altLang="ko-KR" sz="1600" dirty="0" smtClean="0"/>
              <a:t>14 view all</a:t>
            </a:r>
            <a:r>
              <a:rPr lang="ko-KR" altLang="en-US" sz="1600" dirty="0" smtClean="0"/>
              <a:t>을 눌러 </a:t>
            </a:r>
            <a:r>
              <a:rPr lang="ko-KR" altLang="en-US" sz="1600" dirty="0" err="1" smtClean="0"/>
              <a:t>관련있는</a:t>
            </a:r>
            <a:r>
              <a:rPr lang="ko-KR" altLang="en-US" sz="1600" dirty="0" smtClean="0"/>
              <a:t> 모든 </a:t>
            </a:r>
            <a:r>
              <a:rPr lang="en-US" altLang="ko-KR" sz="1600" dirty="0" smtClean="0"/>
              <a:t>track</a:t>
            </a:r>
            <a:r>
              <a:rPr lang="ko-KR" altLang="en-US" sz="1600" dirty="0" smtClean="0"/>
              <a:t>을 볼 수 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15. </a:t>
            </a:r>
            <a:r>
              <a:rPr lang="ko-KR" altLang="en-US" sz="1600" dirty="0" smtClean="0"/>
              <a:t>어떤 </a:t>
            </a:r>
            <a:r>
              <a:rPr lang="en-US" altLang="ko-KR" sz="1600" dirty="0" smtClean="0"/>
              <a:t>playlist</a:t>
            </a:r>
            <a:r>
              <a:rPr lang="ko-KR" altLang="en-US" sz="1600" dirty="0" smtClean="0"/>
              <a:t>에 이 곡이 속해 있는지 볼 수 있다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어느 사용자가 만들었건 간에 </a:t>
            </a:r>
            <a:r>
              <a:rPr lang="en-US" altLang="ko-KR" sz="1600" dirty="0" smtClean="0"/>
              <a:t>playlist </a:t>
            </a:r>
            <a:r>
              <a:rPr lang="ko-KR" altLang="en-US" sz="1600" dirty="0" smtClean="0"/>
              <a:t>공개 여부를 </a:t>
            </a:r>
            <a:r>
              <a:rPr lang="en-US" altLang="ko-KR" sz="1600" dirty="0" smtClean="0"/>
              <a:t>public</a:t>
            </a:r>
            <a:r>
              <a:rPr lang="ko-KR" altLang="en-US" sz="1600" dirty="0" smtClean="0"/>
              <a:t>으로 설정했다면 볼 수 있다</a:t>
            </a:r>
            <a:r>
              <a:rPr lang="en-US" altLang="ko-KR" sz="1600" dirty="0" smtClean="0"/>
              <a:t>.)</a:t>
            </a:r>
          </a:p>
          <a:p>
            <a:endParaRPr lang="en-US" altLang="ko-KR" sz="1600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996440" y="25300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74920" y="252803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79520" y="468449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9</a:t>
            </a:r>
            <a:endParaRPr 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2369820" y="4488180"/>
            <a:ext cx="1851660" cy="196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4     5     6      7      8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678680" y="404441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546432" y="4044418"/>
            <a:ext cx="53659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955464" y="4380644"/>
            <a:ext cx="478908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14</a:t>
            </a:r>
            <a:endParaRPr lang="en-US" sz="1100" dirty="0"/>
          </a:p>
        </p:txBody>
      </p:sp>
      <p:sp>
        <p:nvSpPr>
          <p:cNvPr id="2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115100" y="5448040"/>
            <a:ext cx="527760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15</a:t>
            </a:r>
            <a:endParaRPr 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5013192" y="4444262"/>
            <a:ext cx="998988" cy="196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10  11   12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32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3671"/>
            <a:ext cx="3324888" cy="365125"/>
          </a:xfrm>
        </p:spPr>
        <p:txBody>
          <a:bodyPr/>
          <a:lstStyle/>
          <a:p>
            <a:r>
              <a:rPr lang="ko-KR" altLang="en-US" dirty="0" err="1"/>
              <a:t>음원</a:t>
            </a:r>
            <a:r>
              <a:rPr lang="ko-KR" altLang="en-US" dirty="0"/>
              <a:t>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곡에는 코멘트를 달 수 있지만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이메일이</a:t>
            </a:r>
            <a:r>
              <a:rPr lang="ko-KR" altLang="en-US" dirty="0" smtClean="0"/>
              <a:t> 인증되지 않은 사용자는 코멘트를 입력할 수 없다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80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368540" y="217948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104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– 1-1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빈칸으로 </a:t>
            </a:r>
            <a:r>
              <a:rPr lang="en-US" altLang="ko-KR" dirty="0" smtClean="0"/>
              <a:t>continue </a:t>
            </a:r>
            <a:r>
              <a:rPr lang="ko-KR" altLang="en-US" dirty="0" smtClean="0"/>
              <a:t>버튼을 눌렀을 경우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ko-KR" altLang="en-US" dirty="0" smtClean="0"/>
              <a:t>다음과 같은 메시지가 제공됨</a:t>
            </a:r>
            <a:r>
              <a:rPr lang="en-US" altLang="ko-KR" dirty="0" smtClean="0"/>
              <a:t>.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328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재생 </a:t>
            </a:r>
            <a:r>
              <a:rPr lang="ko-KR" altLang="en-US" dirty="0"/>
              <a:t>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400" dirty="0" smtClean="0"/>
              <a:t>재생 바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이전 곡 재생</a:t>
            </a:r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일시정지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재생</a:t>
            </a:r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다음 곡 재생</a:t>
            </a:r>
            <a:endParaRPr lang="en-US" altLang="ko-KR" sz="1400" dirty="0" smtClean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랜덤 곡 재생</a:t>
            </a:r>
            <a:endParaRPr lang="en-US" altLang="ko-KR" sz="1400" dirty="0" smtClean="0"/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반복 여부 설정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한곡</a:t>
            </a:r>
            <a:r>
              <a:rPr lang="ko-KR" altLang="en-US" sz="1400" dirty="0" smtClean="0"/>
              <a:t> 반복 재생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전곡 번복 재생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반복 재생 </a:t>
            </a:r>
            <a:r>
              <a:rPr lang="ko-KR" altLang="en-US" sz="1400" dirty="0" err="1" smtClean="0"/>
              <a:t>안함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6. </a:t>
            </a:r>
            <a:r>
              <a:rPr lang="ko-KR" altLang="en-US" sz="1400" dirty="0" smtClean="0"/>
              <a:t>볼륨 설정</a:t>
            </a:r>
            <a:endParaRPr lang="en-US" altLang="ko-KR" sz="1400" dirty="0"/>
          </a:p>
          <a:p>
            <a:r>
              <a:rPr lang="en-US" altLang="ko-KR" sz="1400" dirty="0" smtClean="0"/>
              <a:t>7. </a:t>
            </a:r>
            <a:r>
              <a:rPr lang="ko-KR" altLang="en-US" sz="1400" dirty="0" smtClean="0"/>
              <a:t>현재 재생 곡을 올린 사용자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사용자 페이지로 넘어간다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8. </a:t>
            </a:r>
            <a:r>
              <a:rPr lang="ko-KR" altLang="en-US" sz="1400" dirty="0" smtClean="0"/>
              <a:t>현재 재생 곡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곡 페이지로 넘어간다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9. </a:t>
            </a:r>
            <a:r>
              <a:rPr lang="ko-KR" altLang="en-US" sz="1400" dirty="0" smtClean="0"/>
              <a:t>현재 듣는 곡 좋아요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빨간 하트로 바뀌며 </a:t>
            </a:r>
            <a:r>
              <a:rPr lang="ko-KR" altLang="en-US" sz="1400" dirty="0" err="1" smtClean="0"/>
              <a:t>좋아요를</a:t>
            </a:r>
            <a:r>
              <a:rPr lang="ko-KR" altLang="en-US" sz="1400" dirty="0" smtClean="0"/>
              <a:t> 수행한다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10. </a:t>
            </a:r>
            <a:r>
              <a:rPr lang="ko-KR" altLang="en-US" sz="1400" dirty="0"/>
              <a:t>현재 재생 목록 보기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현재 재생 목록이 뜨게 된다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endParaRPr lang="en-US" altLang="ko-KR" sz="1400" dirty="0" smtClean="0"/>
          </a:p>
        </p:txBody>
      </p: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48" y="2263191"/>
            <a:ext cx="1895740" cy="409632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22" y="2819129"/>
            <a:ext cx="1733792" cy="371527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27" y="3363581"/>
            <a:ext cx="1867161" cy="352474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86" y="2415736"/>
            <a:ext cx="780182" cy="1087340"/>
          </a:xfrm>
          <a:prstGeom prst="rect">
            <a:avLst/>
          </a:prstGeom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98" y="2415737"/>
            <a:ext cx="647517" cy="1087340"/>
          </a:xfrm>
          <a:prstGeom prst="rect">
            <a:avLst/>
          </a:prstGeom>
        </p:spPr>
      </p:pic>
      <p:sp>
        <p:nvSpPr>
          <p:cNvPr id="2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599956" y="18899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064392" y="18899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841460" y="18899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424571" y="18899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277178" y="18899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  <p:sp>
        <p:nvSpPr>
          <p:cNvPr id="2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02762" y="1947427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1" y="3920264"/>
            <a:ext cx="7926866" cy="288600"/>
          </a:xfrm>
          <a:prstGeom prst="rect">
            <a:avLst/>
          </a:prstGeom>
        </p:spPr>
      </p:pic>
      <p:sp>
        <p:nvSpPr>
          <p:cNvPr id="2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941134" y="376238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  <p:sp>
        <p:nvSpPr>
          <p:cNvPr id="2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664579" y="411666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  <a:endParaRPr lang="en-US" sz="1100" dirty="0"/>
          </a:p>
        </p:txBody>
      </p:sp>
      <p:sp>
        <p:nvSpPr>
          <p:cNvPr id="2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8169948" y="360450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9</a:t>
            </a:r>
            <a:endParaRPr lang="en-US" sz="1100" dirty="0"/>
          </a:p>
        </p:txBody>
      </p: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8489219" y="3599018"/>
            <a:ext cx="52659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10</a:t>
            </a:r>
            <a:endParaRPr lang="en-US" sz="1100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32" t="96474" r="16959"/>
          <a:stretch/>
        </p:blipFill>
        <p:spPr bwMode="auto">
          <a:xfrm>
            <a:off x="7332730" y="4313406"/>
            <a:ext cx="1504767" cy="503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구부러진 연결선 6"/>
          <p:cNvCxnSpPr/>
          <p:nvPr/>
        </p:nvCxnSpPr>
        <p:spPr>
          <a:xfrm rot="10800000" flipV="1">
            <a:off x="7973226" y="4116662"/>
            <a:ext cx="515994" cy="315764"/>
          </a:xfrm>
          <a:prstGeom prst="curved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06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400" dirty="0" smtClean="0"/>
              <a:t>재생 바에서 </a:t>
            </a:r>
            <a:r>
              <a:rPr lang="ko-KR" altLang="en-US" sz="1400" dirty="0"/>
              <a:t>현재 재생 목록 </a:t>
            </a:r>
            <a:r>
              <a:rPr lang="ko-KR" altLang="en-US" sz="1400" dirty="0" smtClean="0"/>
              <a:t>보기를 클릭한 경우 다음과 같은 목록들이 나타난다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</a:t>
            </a:r>
            <a:r>
              <a:rPr lang="ko-KR" altLang="en-US" sz="1400" dirty="0"/>
              <a:t>목록 </a:t>
            </a:r>
            <a:r>
              <a:rPr lang="en-US" altLang="ko-KR" sz="1400" dirty="0"/>
              <a:t>clear </a:t>
            </a:r>
            <a:r>
              <a:rPr lang="ko-KR" altLang="en-US" sz="1400" dirty="0" smtClean="0"/>
              <a:t>버튼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2.</a:t>
            </a:r>
            <a:r>
              <a:rPr lang="ko-KR" altLang="en-US" sz="1400" dirty="0" smtClean="0"/>
              <a:t>목록 </a:t>
            </a:r>
            <a:r>
              <a:rPr lang="ko-KR" altLang="en-US" sz="1400" dirty="0"/>
              <a:t>닫기 </a:t>
            </a:r>
            <a:r>
              <a:rPr lang="ko-KR" altLang="en-US" sz="1400" dirty="0" smtClean="0"/>
              <a:t>버튼</a:t>
            </a:r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곡 좋아요 버튼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빨간 하트로 바뀐다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다른 정보 목록 보기 버튼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다음과 같은 목록이 나오게 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r>
              <a:rPr lang="en-US" altLang="ko-KR" sz="1400" dirty="0" smtClean="0"/>
              <a:t>5. </a:t>
            </a:r>
            <a:r>
              <a:rPr lang="ko-KR" altLang="en-US" sz="1400" dirty="0"/>
              <a:t>곡에 마우스를 올릴 경우</a:t>
            </a:r>
            <a:r>
              <a:rPr lang="en-US" altLang="ko-KR" sz="1400" dirty="0"/>
              <a:t>,</a:t>
            </a:r>
            <a:r>
              <a:rPr lang="ko-KR" altLang="en-US" sz="1400" dirty="0"/>
              <a:t> 특정 플레이리스트에서 추가한 곡이라면 그</a:t>
            </a:r>
            <a:r>
              <a:rPr lang="en-US" altLang="ko-KR" sz="1400" dirty="0"/>
              <a:t> </a:t>
            </a:r>
            <a:r>
              <a:rPr lang="ko-KR" altLang="en-US" sz="1400" dirty="0"/>
              <a:t>플레이리스트를 표시해 준다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6.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버튼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목록에서 없애기 버튼</a:t>
            </a:r>
            <a:endParaRPr lang="en-US" altLang="ko-KR" sz="1400" dirty="0"/>
          </a:p>
          <a:p>
            <a:r>
              <a:rPr lang="ko-KR" altLang="en-US" sz="1400" dirty="0" smtClean="0"/>
              <a:t>역시 사용자 명을 선택할 경우 사용자 </a:t>
            </a:r>
            <a:r>
              <a:rPr lang="ko-KR" altLang="en-US" sz="1400" dirty="0" smtClean="0"/>
              <a:t>페이지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곡 명을 선택할 경우 곡 페이지로 이동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7. </a:t>
            </a:r>
            <a:r>
              <a:rPr lang="ko-KR" altLang="en-US" sz="1400" dirty="0" smtClean="0"/>
              <a:t>앨범 표지를 클릭하면 그 곡을 </a:t>
            </a:r>
            <a:r>
              <a:rPr lang="ko-KR" altLang="en-US" sz="1400" dirty="0" err="1" smtClean="0"/>
              <a:t>플레이한다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9" t="21237" r="16162"/>
          <a:stretch/>
        </p:blipFill>
        <p:spPr bwMode="auto">
          <a:xfrm>
            <a:off x="1845891" y="1196410"/>
            <a:ext cx="4042162" cy="541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575736" y="1917157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510214" y="3407731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829486" y="265861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402322" y="19167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cxnSp>
        <p:nvCxnSpPr>
          <p:cNvPr id="6" name="구부러진 연결선 5"/>
          <p:cNvCxnSpPr/>
          <p:nvPr/>
        </p:nvCxnSpPr>
        <p:spPr>
          <a:xfrm rot="16200000" flipV="1">
            <a:off x="4335365" y="5022286"/>
            <a:ext cx="1598062" cy="91968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5425223" y="6281159"/>
            <a:ext cx="281498" cy="281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1406" y="3249849"/>
            <a:ext cx="1333147" cy="157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434603" y="265861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  <a:endParaRPr lang="en-US" sz="1100" dirty="0"/>
          </a:p>
        </p:txBody>
      </p:sp>
      <p:sp>
        <p:nvSpPr>
          <p:cNvPr id="2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015757" y="347467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pic>
        <p:nvPicPr>
          <p:cNvPr id="25" name="그림 2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75" y="2658612"/>
            <a:ext cx="1590897" cy="2276793"/>
          </a:xfrm>
          <a:prstGeom prst="rect">
            <a:avLst/>
          </a:prstGeom>
        </p:spPr>
      </p:pic>
      <p:cxnSp>
        <p:nvCxnSpPr>
          <p:cNvPr id="26" name="구부러진 연결선 25"/>
          <p:cNvCxnSpPr/>
          <p:nvPr/>
        </p:nvCxnSpPr>
        <p:spPr>
          <a:xfrm>
            <a:off x="5402322" y="2815839"/>
            <a:ext cx="964295" cy="226464"/>
          </a:xfrm>
          <a:prstGeom prst="curved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296770" y="3942837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59191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auto station.</a:t>
            </a:r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다음 곡이 없다면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 듣고 있는 곡 기준으로 </a:t>
            </a:r>
            <a:r>
              <a:rPr lang="ko-KR" altLang="en-US" dirty="0" err="1" smtClean="0"/>
              <a:t>관련있는</a:t>
            </a:r>
            <a:r>
              <a:rPr lang="ko-KR" altLang="en-US" dirty="0" smtClean="0"/>
              <a:t> 곡을 자동 재생 해준다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키고 끌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344" y="4263111"/>
            <a:ext cx="2387296" cy="637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408564" y="534513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cxnSp>
        <p:nvCxnSpPr>
          <p:cNvPr id="6" name="구부러진 연결선 5"/>
          <p:cNvCxnSpPr/>
          <p:nvPr/>
        </p:nvCxnSpPr>
        <p:spPr>
          <a:xfrm flipV="1">
            <a:off x="7204105" y="4794191"/>
            <a:ext cx="623843" cy="550941"/>
          </a:xfrm>
          <a:prstGeom prst="curvedConnector3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489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clear </a:t>
            </a:r>
            <a:r>
              <a:rPr lang="ko-KR" altLang="en-US" dirty="0" smtClean="0"/>
              <a:t>버튼을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누르면 현재 재생중인 곡을 제외하고 다른 곡들은 다 제거된다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476616" y="293386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75767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4" t="28447"/>
          <a:stretch/>
        </p:blipFill>
        <p:spPr bwMode="auto">
          <a:xfrm>
            <a:off x="2735649" y="1589517"/>
            <a:ext cx="5332395" cy="458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600" dirty="0" smtClean="0"/>
              <a:t>… </a:t>
            </a:r>
            <a:r>
              <a:rPr lang="ko-KR" altLang="en-US" sz="1600" dirty="0" smtClean="0"/>
              <a:t>버튼을 누르면 </a:t>
            </a:r>
            <a:r>
              <a:rPr lang="en-US" altLang="ko-KR" sz="1600" dirty="0" smtClean="0"/>
              <a:t>like, repost, share, add to next up, add to playlist, station </a:t>
            </a:r>
            <a:r>
              <a:rPr lang="ko-KR" altLang="en-US" sz="1600" dirty="0" smtClean="0"/>
              <a:t>메뉴가 나온다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좋아요 버튼 그 곡을 좋아요 할 수 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2. repost 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나의 </a:t>
            </a:r>
            <a:r>
              <a:rPr lang="en-US" altLang="ko-KR" sz="1600" dirty="0" smtClean="0"/>
              <a:t>profile</a:t>
            </a:r>
            <a:r>
              <a:rPr lang="ko-KR" altLang="en-US" sz="1600" dirty="0" smtClean="0"/>
              <a:t>에 재 개시 할 수 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3. share 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공유 창을 뜨게 한다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현재 재생 목록 추가 버튼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현재 재생 목록에 추가한다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r>
              <a:rPr lang="en-US" altLang="ko-KR" sz="1600" dirty="0" smtClean="0"/>
              <a:t>5. </a:t>
            </a:r>
            <a:r>
              <a:rPr lang="ko-KR" altLang="en-US" sz="1600" dirty="0" smtClean="0"/>
              <a:t>플레이 리스트에 추가하기 버튼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플레이 리스트에 추가하는 창이 뜨게 된다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6. station 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연관된 곡들을 추천하는 사이트로 이동한다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6409345" y="2384277"/>
            <a:ext cx="350378" cy="1213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39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like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reposted</a:t>
            </a:r>
            <a:r>
              <a:rPr lang="ko-KR" altLang="en-US" dirty="0" smtClean="0"/>
              <a:t>같은 경우 눌렀을 때 다음과 같이 색깔이 바뀐다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02" y="2588350"/>
            <a:ext cx="1943371" cy="2229161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6"/>
          <a:stretch/>
        </p:blipFill>
        <p:spPr>
          <a:xfrm>
            <a:off x="4803641" y="2588350"/>
            <a:ext cx="1909195" cy="2324424"/>
          </a:xfrm>
          <a:prstGeom prst="rect">
            <a:avLst/>
          </a:prstGeom>
        </p:spPr>
      </p:pic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696084" y="286194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080760" y="322303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978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share </a:t>
            </a:r>
            <a:r>
              <a:rPr lang="ko-KR" altLang="en-US" dirty="0" smtClean="0"/>
              <a:t>버튼을 눌렀을 때 나타나는 창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어디로 공유할 것인지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음악의 어디부터 공유할 것인지 선택 가능하다</a:t>
            </a:r>
            <a:r>
              <a:rPr lang="en-US" altLang="ko-KR" dirty="0" smtClean="0"/>
              <a:t>.</a:t>
            </a:r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428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 </a:t>
            </a:r>
            <a:r>
              <a:rPr lang="ko-KR" altLang="en-US" dirty="0" smtClean="0"/>
              <a:t>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add to next up</a:t>
            </a:r>
            <a:r>
              <a:rPr lang="ko-KR" altLang="en-US" dirty="0" smtClean="0"/>
              <a:t>버튼을 누르면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 </a:t>
            </a:r>
            <a:r>
              <a:rPr lang="ko-KR" altLang="en-US" dirty="0" err="1" smtClean="0"/>
              <a:t>듣고있는</a:t>
            </a:r>
            <a:r>
              <a:rPr lang="ko-KR" altLang="en-US" dirty="0" smtClean="0"/>
              <a:t> 곡 리스트 뒤에 추가되는 것을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443972" y="350871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834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현재 재생 중인 곡 말고는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버튼이 나타나고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…</a:t>
            </a:r>
            <a:r>
              <a:rPr lang="ko-KR" altLang="en-US" dirty="0" smtClean="0"/>
              <a:t> 버튼을 눌렀을 때 </a:t>
            </a:r>
            <a:r>
              <a:rPr lang="en-US" altLang="ko-KR" dirty="0" smtClean="0"/>
              <a:t>remove from next up </a:t>
            </a:r>
            <a:r>
              <a:rPr lang="ko-KR" altLang="en-US" dirty="0" smtClean="0"/>
              <a:t>버튼이 나타나는 것을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947660" y="40235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95165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 </a:t>
            </a:r>
            <a:r>
              <a:rPr lang="en-US" altLang="ko-KR" dirty="0"/>
              <a:t>- </a:t>
            </a:r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add to playlist</a:t>
            </a:r>
            <a:r>
              <a:rPr lang="ko-KR" altLang="en-US" dirty="0" smtClean="0"/>
              <a:t>를 누를 경우</a:t>
            </a:r>
            <a:r>
              <a:rPr lang="en-US" altLang="ko-KR" dirty="0" smtClean="0"/>
              <a:t>. playlist</a:t>
            </a:r>
            <a:r>
              <a:rPr lang="ko-KR" altLang="en-US" dirty="0" smtClean="0"/>
              <a:t>가 없다면 </a:t>
            </a:r>
            <a:r>
              <a:rPr lang="en-US" altLang="ko-KR" dirty="0" smtClean="0"/>
              <a:t>create playlist </a:t>
            </a:r>
            <a:r>
              <a:rPr lang="ko-KR" altLang="en-US" dirty="0" smtClean="0"/>
              <a:t>창이</a:t>
            </a:r>
            <a:r>
              <a:rPr lang="en-US" altLang="ko-KR" dirty="0" smtClean="0"/>
              <a:t>, playlist</a:t>
            </a:r>
            <a:r>
              <a:rPr lang="ko-KR" altLang="en-US" dirty="0" smtClean="0"/>
              <a:t>가 있다면 </a:t>
            </a:r>
            <a:r>
              <a:rPr lang="en-US" altLang="ko-KR" dirty="0" smtClean="0"/>
              <a:t>add to playlist, create playlist </a:t>
            </a:r>
            <a:r>
              <a:rPr lang="ko-KR" altLang="en-US" dirty="0" smtClean="0"/>
              <a:t>선택 창이 나오게 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710288" y="44807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9777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– 1-2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이미 입력된 아이디를 입력하고 </a:t>
            </a:r>
            <a:r>
              <a:rPr lang="en-US" altLang="ko-KR" dirty="0" smtClean="0"/>
              <a:t>continue</a:t>
            </a:r>
            <a:r>
              <a:rPr lang="ko-KR" altLang="en-US" dirty="0" smtClean="0"/>
              <a:t>를 누른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 창으로 전환된다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아이디가 입력된 부분은 아이디를 수정할 수 없다</a:t>
            </a:r>
            <a:r>
              <a:rPr lang="en-US" altLang="ko-KR" dirty="0" smtClean="0"/>
              <a:t>. </a:t>
            </a:r>
            <a:r>
              <a:rPr lang="en-US" altLang="ko-KR" dirty="0" smtClean="0"/>
              <a:t>◀</a:t>
            </a:r>
            <a:r>
              <a:rPr lang="ko-KR" altLang="en-US" dirty="0" smtClean="0"/>
              <a:t>버튼을 누르면 회원가입 첫 화면으로 이동한다</a:t>
            </a:r>
            <a:r>
              <a:rPr lang="en-US" altLang="ko-KR" dirty="0" smtClean="0"/>
              <a:t>.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비밀번호만 입력할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sign in </a:t>
            </a:r>
            <a:r>
              <a:rPr lang="ko-KR" altLang="en-US" dirty="0" smtClean="0"/>
              <a:t>버튼을 눌러 로그인 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성공시</a:t>
            </a:r>
            <a:r>
              <a:rPr lang="ko-KR" altLang="en-US" dirty="0" smtClean="0"/>
              <a:t> 로그인 후 메인 페이지로 넘어간다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63668" y="31273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3763668" y="33864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3763668" y="362791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84877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</a:t>
            </a:r>
            <a:r>
              <a:rPr lang="ko-KR" altLang="en-US" dirty="0" smtClean="0"/>
              <a:t>리스트에 추가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리스트에 추가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음악을 플레이리스트에 추가할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플레이리스트가 있는 경우 선택 가능하다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 존재하는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에 추가</a:t>
            </a:r>
            <a:endParaRPr lang="en-US" altLang="ko-KR" dirty="0" smtClean="0"/>
          </a:p>
          <a:p>
            <a:r>
              <a:rPr lang="en-US" altLang="ko-KR" dirty="0" smtClean="0"/>
              <a:t>2. playlist </a:t>
            </a:r>
            <a:r>
              <a:rPr lang="ko-KR" altLang="en-US" dirty="0" smtClean="0"/>
              <a:t>만들기 창으로 넘어간다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존재하는 플레이리스트검색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이미 존재하는 </a:t>
            </a:r>
            <a:r>
              <a:rPr lang="en-US" altLang="ko-KR" dirty="0" smtClean="0"/>
              <a:t>playlist </a:t>
            </a:r>
            <a:r>
              <a:rPr lang="ko-KR" altLang="en-US" dirty="0" smtClean="0"/>
              <a:t>목록들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사용자는 원하는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버튼을 눌러 할 수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여러 개 추가 가능</a:t>
            </a:r>
            <a:r>
              <a:rPr lang="en-US" altLang="ko-KR" dirty="0"/>
              <a:t>)</a:t>
            </a:r>
            <a:endParaRPr lang="en-US" altLang="ko-KR" dirty="0"/>
          </a:p>
        </p:txBody>
      </p:sp>
      <p:pic>
        <p:nvPicPr>
          <p:cNvPr id="136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077084" y="203136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907664" y="203136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399685" y="2596479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830253" y="291224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7" y="3146606"/>
            <a:ext cx="1200318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구부러진 연결선 10"/>
          <p:cNvCxnSpPr/>
          <p:nvPr/>
        </p:nvCxnSpPr>
        <p:spPr>
          <a:xfrm rot="16200000" flipH="1">
            <a:off x="6092728" y="3520441"/>
            <a:ext cx="393103" cy="325594"/>
          </a:xfrm>
          <a:prstGeom prst="curvedConnector3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66844" y="283084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74220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400" dirty="0" smtClean="0"/>
              <a:t>station </a:t>
            </a:r>
            <a:r>
              <a:rPr lang="ko-KR" altLang="en-US" sz="1400" dirty="0" smtClean="0"/>
              <a:t>버튼을 누를 경우 </a:t>
            </a:r>
            <a:r>
              <a:rPr lang="en-US" altLang="ko-KR" sz="1400" dirty="0" smtClean="0"/>
              <a:t>station </a:t>
            </a:r>
            <a:r>
              <a:rPr lang="ko-KR" altLang="en-US" sz="1400" dirty="0" smtClean="0"/>
              <a:t>페이지로 넘어간다</a:t>
            </a:r>
            <a:r>
              <a:rPr lang="en-US" altLang="ko-KR" sz="1400" dirty="0" smtClean="0"/>
              <a:t>. (station page: </a:t>
            </a:r>
            <a:r>
              <a:rPr lang="ko-KR" altLang="en-US" sz="1400" dirty="0" smtClean="0"/>
              <a:t>사용자의 </a:t>
            </a:r>
            <a:r>
              <a:rPr lang="en-US" altLang="ko-KR" sz="1400" dirty="0" smtClean="0"/>
              <a:t>stream page</a:t>
            </a:r>
            <a:r>
              <a:rPr lang="ko-KR" altLang="en-US" sz="1400" dirty="0" smtClean="0"/>
              <a:t>를 분석해 잘 알려지지 않은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사용자 취향의 곡을 추천해 주는 페이지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어떤 곡을 기준으로 했는지 </a:t>
            </a:r>
            <a:r>
              <a:rPr lang="ko-KR" altLang="en-US" sz="1400" dirty="0" smtClean="0"/>
              <a:t>알려준다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2. station</a:t>
            </a:r>
            <a:r>
              <a:rPr lang="ko-KR" altLang="en-US" sz="1400" dirty="0" smtClean="0"/>
              <a:t>이 마음에 든다면 </a:t>
            </a:r>
            <a:r>
              <a:rPr lang="ko-KR" altLang="en-US" sz="1400" dirty="0" err="1" smtClean="0"/>
              <a:t>좋아요를</a:t>
            </a:r>
            <a:r>
              <a:rPr lang="ko-KR" altLang="en-US" sz="1400" dirty="0" smtClean="0"/>
              <a:t> 할 수 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좋아요 버튼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표지를 선택해 곡을 </a:t>
            </a:r>
            <a:r>
              <a:rPr lang="ko-KR" altLang="en-US" sz="1400" dirty="0" smtClean="0"/>
              <a:t>들을 수 있다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ko-KR" altLang="en-US" sz="1200" dirty="0" smtClean="0"/>
              <a:t>사용자 명을 선택해 사용자 페이지로 넘어갈 수 있다</a:t>
            </a:r>
            <a:r>
              <a:rPr lang="en-US" altLang="ko-KR" sz="1200" dirty="0" smtClean="0"/>
              <a:t>.</a:t>
            </a:r>
          </a:p>
          <a:p>
            <a:pPr lvl="1"/>
            <a:r>
              <a:rPr lang="ko-KR" altLang="en-US" sz="1200" dirty="0" smtClean="0"/>
              <a:t>곡 명을 선택해 곡 페이지로 넘어갈 수 있다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또 다른 </a:t>
            </a:r>
            <a:r>
              <a:rPr lang="en-US" altLang="ko-KR" sz="1400" dirty="0" smtClean="0"/>
              <a:t>station</a:t>
            </a:r>
            <a:r>
              <a:rPr lang="ko-KR" altLang="en-US" sz="1400" dirty="0" smtClean="0"/>
              <a:t>을 제안해 준다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해당 </a:t>
            </a:r>
            <a:r>
              <a:rPr lang="en-US" altLang="ko-KR" sz="1400" dirty="0" smtClean="0"/>
              <a:t>station page</a:t>
            </a:r>
            <a:r>
              <a:rPr lang="ko-KR" altLang="en-US" sz="1400" dirty="0" smtClean="0"/>
              <a:t>로 넘어간다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672840" y="246904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113020" y="267830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992112" y="361966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194560" y="507311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36108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 리스트 추가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리스트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다음과 같은 창이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playlist title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 적는 창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필수로 </a:t>
            </a:r>
            <a:r>
              <a:rPr lang="ko-KR" altLang="en-US" dirty="0" smtClean="0"/>
              <a:t>적어야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playlist </a:t>
            </a:r>
            <a:r>
              <a:rPr lang="ko-KR" altLang="en-US" dirty="0" smtClean="0"/>
              <a:t>공개 </a:t>
            </a:r>
            <a:r>
              <a:rPr lang="ko-KR" altLang="en-US" dirty="0" smtClean="0"/>
              <a:t>여부 선택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private,public</a:t>
            </a:r>
            <a:r>
              <a:rPr lang="en-US" altLang="ko-KR" dirty="0" smtClean="0"/>
              <a:t>).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저장 버튼</a:t>
            </a:r>
            <a:endParaRPr lang="en-US" altLang="ko-KR" dirty="0" smtClean="0"/>
          </a:p>
          <a:p>
            <a:r>
              <a:rPr lang="en-US" altLang="ko-KR" dirty="0" smtClean="0"/>
              <a:t>4. list</a:t>
            </a:r>
            <a:r>
              <a:rPr lang="ko-KR" altLang="en-US" dirty="0" smtClean="0"/>
              <a:t>에 추가할 목록</a:t>
            </a:r>
            <a:r>
              <a:rPr lang="en-US" altLang="ko-KR" dirty="0" smtClean="0"/>
              <a:t>. X </a:t>
            </a:r>
            <a:r>
              <a:rPr lang="ko-KR" altLang="en-US" dirty="0" smtClean="0"/>
              <a:t>버튼을 눌러 삭제할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799204" y="247118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770504" y="284456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58840" y="278695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479932" y="309098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4600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리스트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– 1 - 1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title</a:t>
            </a:r>
            <a:r>
              <a:rPr lang="ko-KR" altLang="en-US" dirty="0" smtClean="0"/>
              <a:t>을 비울 경우 저장할 수 없다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89320" y="25681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662020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리스트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title</a:t>
            </a:r>
            <a:r>
              <a:rPr lang="ko-KR" altLang="en-US" dirty="0" smtClean="0"/>
              <a:t>을 입력하고 저장버튼을 누를 경우</a:t>
            </a:r>
            <a:endParaRPr lang="en-US" altLang="ko-KR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35980" y="281956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67388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리스트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사용자의 닉네임과 </a:t>
            </a:r>
            <a:r>
              <a:rPr lang="en-US" altLang="ko-KR" dirty="0" smtClean="0"/>
              <a:t>playlist </a:t>
            </a:r>
            <a:r>
              <a:rPr lang="ko-KR" altLang="en-US" dirty="0" smtClean="0"/>
              <a:t>이름이 함께 보인다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생성된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보러가는</a:t>
            </a:r>
            <a:r>
              <a:rPr lang="ko-KR" altLang="en-US" dirty="0" smtClean="0"/>
              <a:t> 버튼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966460" y="26443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74049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 구성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400" dirty="0" smtClean="0"/>
              <a:t>나의 </a:t>
            </a:r>
            <a:r>
              <a:rPr lang="en-US" altLang="ko-KR" sz="1400" dirty="0" smtClean="0"/>
              <a:t>playlist </a:t>
            </a:r>
            <a:r>
              <a:rPr lang="ko-KR" altLang="en-US" sz="1400" dirty="0" smtClean="0"/>
              <a:t>정보 페이지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/>
              <a:t>playlist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만든 이의 닉네임과</a:t>
            </a:r>
            <a:r>
              <a:rPr lang="en-US" altLang="ko-KR" sz="1400" dirty="0" smtClean="0"/>
              <a:t>, playlist </a:t>
            </a:r>
            <a:r>
              <a:rPr lang="ko-KR" altLang="en-US" sz="1400" dirty="0" smtClean="0"/>
              <a:t>제목</a:t>
            </a:r>
            <a:r>
              <a:rPr lang="en-US" altLang="ko-KR" sz="1400" dirty="0" smtClean="0"/>
              <a:t>.</a:t>
            </a:r>
          </a:p>
          <a:p>
            <a:pPr marL="457200" lvl="1" indent="0">
              <a:buNone/>
            </a:pPr>
            <a:r>
              <a:rPr lang="ko-KR" altLang="en-US" sz="1200" dirty="0" err="1" smtClean="0"/>
              <a:t>만든이</a:t>
            </a:r>
            <a:r>
              <a:rPr lang="ko-KR" altLang="en-US" sz="1200" dirty="0" smtClean="0"/>
              <a:t> 닉네임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사용자 페이지로 넘어간다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트랙 개수</a:t>
            </a:r>
            <a:r>
              <a:rPr lang="en-US" altLang="ko-KR" sz="1400" dirty="0" smtClean="0"/>
              <a:t>, playlist </a:t>
            </a:r>
            <a:r>
              <a:rPr lang="ko-KR" altLang="en-US" sz="1400" dirty="0" smtClean="0"/>
              <a:t>재생 시간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좋아요 버튼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4. </a:t>
            </a:r>
            <a:r>
              <a:rPr lang="ko-KR" altLang="en-US" sz="1400" dirty="0" smtClean="0"/>
              <a:t>공유 버튼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누를 경우 공유 창을 띄워준다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5. Edit </a:t>
            </a:r>
            <a:r>
              <a:rPr lang="ko-KR" altLang="en-US" sz="1400" dirty="0" smtClean="0"/>
              <a:t>버튼</a:t>
            </a:r>
            <a:r>
              <a:rPr lang="en-US" altLang="ko-KR" sz="1400" dirty="0" smtClean="0"/>
              <a:t>. playlist </a:t>
            </a:r>
            <a:r>
              <a:rPr lang="ko-KR" altLang="en-US" sz="1400" dirty="0" smtClean="0"/>
              <a:t>수정 창을 띄워준다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>6.  more </a:t>
            </a:r>
            <a:r>
              <a:rPr lang="ko-KR" altLang="en-US" sz="1400" dirty="0" smtClean="0"/>
              <a:t>버튼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 다음과 같은 메뉴를 띄운다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7. </a:t>
            </a:r>
            <a:r>
              <a:rPr lang="ko-KR" altLang="en-US" sz="1400" dirty="0" smtClean="0"/>
              <a:t>태그 추천 창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마음에 </a:t>
            </a:r>
            <a:r>
              <a:rPr lang="ko-KR" altLang="en-US" sz="1400" dirty="0" err="1" smtClean="0"/>
              <a:t>안드는</a:t>
            </a:r>
            <a:r>
              <a:rPr lang="ko-KR" altLang="en-US" sz="1400" dirty="0" smtClean="0"/>
              <a:t> 태그는 선택해서 없앨 수 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태그를 직접 입력할 수 있다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8. save</a:t>
            </a:r>
            <a:r>
              <a:rPr lang="ko-KR" altLang="en-US" sz="1400" dirty="0" smtClean="0"/>
              <a:t>버튼을 누르면 해당 플레이리스트에 입력한 태그들이 추가된다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r>
              <a:rPr lang="en-US" altLang="ko-KR" sz="1400" dirty="0" smtClean="0"/>
              <a:t>8. </a:t>
            </a:r>
            <a:r>
              <a:rPr lang="ko-KR" altLang="en-US" sz="1400" dirty="0" smtClean="0"/>
              <a:t>플레이리스트 트랙 목록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048000" y="22633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888364" y="336058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339767" y="395903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651803" y="395903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71075" y="395903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297685" y="395903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917026" y="407768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109279" y="5032955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  <a:endParaRPr lang="en-US" sz="1100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87" y="3111190"/>
            <a:ext cx="1457528" cy="8478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구부러진 연결선 14"/>
          <p:cNvCxnSpPr/>
          <p:nvPr/>
        </p:nvCxnSpPr>
        <p:spPr>
          <a:xfrm rot="5400000" flipH="1" flipV="1">
            <a:off x="3428077" y="3547718"/>
            <a:ext cx="369865" cy="311373"/>
          </a:xfrm>
          <a:prstGeom prst="curvedConnector3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727310" y="455132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94278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플레이리스트에서 곡 추가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내가 만든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에서 곡을 추가할 경우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뒤에 내가 만든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명이 쓰이는 것을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187440" y="312436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4" name="직사각형 3"/>
          <p:cNvSpPr/>
          <p:nvPr/>
        </p:nvSpPr>
        <p:spPr>
          <a:xfrm flipV="1">
            <a:off x="5828232" y="3238855"/>
            <a:ext cx="299103" cy="117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63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 리스트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리스트 수정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400" dirty="0" smtClean="0"/>
              <a:t>playlist</a:t>
            </a:r>
            <a:r>
              <a:rPr lang="ko-KR" altLang="en-US" sz="1400" dirty="0" smtClean="0"/>
              <a:t>를 만들 수 있다</a:t>
            </a:r>
            <a:r>
              <a:rPr lang="en-US" altLang="ko-KR" sz="1400" dirty="0" smtClean="0"/>
              <a:t>. playlist</a:t>
            </a:r>
            <a:r>
              <a:rPr lang="ko-KR" altLang="en-US" sz="1400" dirty="0" smtClean="0"/>
              <a:t>는 보통 </a:t>
            </a:r>
            <a:r>
              <a:rPr lang="en-US" altLang="ko-KR" sz="1400" dirty="0" smtClean="0"/>
              <a:t>title</a:t>
            </a:r>
            <a:r>
              <a:rPr lang="ko-KR" altLang="en-US" sz="1400" dirty="0" smtClean="0"/>
              <a:t>을 </a:t>
            </a:r>
            <a:r>
              <a:rPr lang="en-US" altLang="ko-KR" sz="1400" dirty="0" err="1" smtClean="0"/>
              <a:t>url</a:t>
            </a:r>
            <a:r>
              <a:rPr lang="ko-KR" altLang="en-US" sz="1400" dirty="0" smtClean="0"/>
              <a:t>로 하여 </a:t>
            </a:r>
            <a:r>
              <a:rPr lang="en-US" altLang="ko-KR" sz="1400" dirty="0" smtClean="0"/>
              <a:t>playlist </a:t>
            </a:r>
            <a:r>
              <a:rPr lang="ko-KR" altLang="en-US" sz="1400" dirty="0" smtClean="0"/>
              <a:t>주소를 생성한다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title </a:t>
            </a:r>
            <a:r>
              <a:rPr lang="ko-KR" altLang="en-US" sz="1400" dirty="0" smtClean="0"/>
              <a:t>입력</a:t>
            </a:r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en-US" altLang="ko-KR" sz="1400" dirty="0" err="1" smtClean="0"/>
              <a:t>url</a:t>
            </a:r>
            <a:r>
              <a:rPr lang="ko-KR" altLang="en-US" sz="1400" dirty="0" smtClean="0"/>
              <a:t>입력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직접 입력 가능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3. playlist type</a:t>
            </a:r>
          </a:p>
          <a:p>
            <a:pPr marL="0" indent="0">
              <a:buNone/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앨범</a:t>
            </a:r>
            <a:r>
              <a:rPr lang="en-US" altLang="ko-KR" sz="1400" dirty="0" smtClean="0"/>
              <a:t>, </a:t>
            </a:r>
            <a:r>
              <a:rPr lang="en-US" altLang="ko-KR" sz="1400" dirty="0" smtClean="0"/>
              <a:t>playlist, </a:t>
            </a:r>
            <a:r>
              <a:rPr lang="ko-KR" altLang="en-US" sz="1400" dirty="0" smtClean="0"/>
              <a:t>등 선택 가능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발매일</a:t>
            </a:r>
            <a:endParaRPr lang="en-US" altLang="ko-KR" sz="1400" dirty="0" smtClean="0"/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장르 선택 가능</a:t>
            </a:r>
            <a:r>
              <a:rPr lang="en-US" altLang="ko-KR" sz="1400" dirty="0" smtClean="0"/>
              <a:t>. custom</a:t>
            </a:r>
            <a:r>
              <a:rPr lang="ko-KR" altLang="en-US" sz="1400" dirty="0" smtClean="0"/>
              <a:t>을 선택할 경우 장르를 적는 칸이 제공된다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6. tag </a:t>
            </a:r>
            <a:r>
              <a:rPr lang="ko-KR" altLang="en-US" sz="1400" dirty="0" smtClean="0"/>
              <a:t>적는 칸</a:t>
            </a:r>
            <a:endParaRPr lang="en-US" altLang="ko-KR" sz="1400" dirty="0" smtClean="0"/>
          </a:p>
          <a:p>
            <a:r>
              <a:rPr lang="en-US" altLang="ko-KR" sz="1400" dirty="0" smtClean="0"/>
              <a:t>7. </a:t>
            </a:r>
            <a:r>
              <a:rPr lang="ko-KR" altLang="en-US" sz="1400" dirty="0" smtClean="0"/>
              <a:t>설명 적는 칸</a:t>
            </a:r>
            <a:endParaRPr lang="en-US" altLang="ko-KR" sz="1400" dirty="0" smtClean="0"/>
          </a:p>
          <a:p>
            <a:r>
              <a:rPr lang="en-US" altLang="ko-KR" sz="1400" dirty="0" smtClean="0"/>
              <a:t>8. </a:t>
            </a:r>
            <a:r>
              <a:rPr lang="ko-KR" altLang="en-US" sz="1400" dirty="0" smtClean="0"/>
              <a:t>공개 범위</a:t>
            </a:r>
            <a:endParaRPr lang="en-US" altLang="ko-KR" sz="1400" dirty="0" smtClean="0"/>
          </a:p>
          <a:p>
            <a:r>
              <a:rPr lang="en-US" altLang="ko-KR" sz="1400" dirty="0" smtClean="0"/>
              <a:t>9. </a:t>
            </a:r>
            <a:r>
              <a:rPr lang="ko-KR" altLang="en-US" sz="1400" dirty="0" smtClean="0"/>
              <a:t>저장 버튼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133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530724" y="258000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156960" y="288146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998336" y="3207509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330096" y="347582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553091" y="352327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316596" y="379158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316596" y="429450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157972" y="475170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  <a:endParaRPr lang="en-US" sz="11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530724" y="495761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9</a:t>
            </a:r>
            <a:endParaRPr lang="en-US" sz="1100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31" y="3931644"/>
            <a:ext cx="971886" cy="810613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29" y="3080331"/>
            <a:ext cx="766066" cy="865314"/>
          </a:xfrm>
          <a:prstGeom prst="rect">
            <a:avLst/>
          </a:prstGeom>
        </p:spPr>
      </p:pic>
      <p:pic>
        <p:nvPicPr>
          <p:cNvPr id="16" name="그림 15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107" y="4957612"/>
            <a:ext cx="1256030" cy="1754111"/>
          </a:xfrm>
          <a:prstGeom prst="rect">
            <a:avLst/>
          </a:prstGeom>
        </p:spPr>
      </p:pic>
      <p:cxnSp>
        <p:nvCxnSpPr>
          <p:cNvPr id="18" name="구부러진 연결선 17"/>
          <p:cNvCxnSpPr/>
          <p:nvPr/>
        </p:nvCxnSpPr>
        <p:spPr>
          <a:xfrm rot="10800000" flipV="1">
            <a:off x="3555050" y="3365390"/>
            <a:ext cx="922946" cy="741957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5400000">
            <a:off x="3421752" y="4592525"/>
            <a:ext cx="1967615" cy="144874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/>
          <p:nvPr/>
        </p:nvCxnSpPr>
        <p:spPr>
          <a:xfrm flipV="1">
            <a:off x="6156960" y="3080331"/>
            <a:ext cx="829769" cy="285059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490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리스트 수정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리스트 수정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에 한글은 들어가지 않는다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34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44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– 1-3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존재하지 않는 아이디를 입력한 경우</a:t>
            </a:r>
            <a:r>
              <a:rPr lang="en-US" altLang="ko-KR" dirty="0" smtClean="0"/>
              <a:t>. (id=profile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)</a:t>
            </a:r>
          </a:p>
          <a:p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url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에 관한 설명은 나중에 하도록 한다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 smtClean="0"/>
              <a:t>다음과 같은 메시지가 제공된다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825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 smtClean="0"/>
              <a:t>메뉴바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상단 바에서 </a:t>
            </a:r>
            <a:r>
              <a:rPr lang="en-US" altLang="ko-KR" dirty="0" smtClean="0"/>
              <a:t>user </a:t>
            </a:r>
            <a:r>
              <a:rPr lang="ko-KR" altLang="en-US" dirty="0" smtClean="0"/>
              <a:t>닉네임을 클릭하면 메뉴가 나타난다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사용자 </a:t>
            </a:r>
            <a:r>
              <a:rPr lang="en-US" altLang="ko-KR" dirty="0" err="1" smtClean="0"/>
              <a:t>propfile</a:t>
            </a:r>
            <a:r>
              <a:rPr lang="ko-KR" altLang="en-US" dirty="0" smtClean="0"/>
              <a:t>페이지로 이동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좋아요한</a:t>
            </a:r>
            <a:r>
              <a:rPr lang="ko-KR" altLang="en-US" dirty="0" smtClean="0"/>
              <a:t> </a:t>
            </a:r>
            <a:r>
              <a:rPr lang="ko-KR" altLang="en-US" dirty="0" smtClean="0"/>
              <a:t>목록들을 보는 페이지로 이동한다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좋아요한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station</a:t>
            </a:r>
            <a:r>
              <a:rPr lang="ko-KR" altLang="en-US" dirty="0" smtClean="0"/>
              <a:t>을 보는 페이지로 이동한다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누구를 </a:t>
            </a:r>
            <a:r>
              <a:rPr lang="en-US" altLang="ko-KR" dirty="0" smtClean="0"/>
              <a:t>follow</a:t>
            </a:r>
            <a:r>
              <a:rPr lang="ko-KR" altLang="en-US" dirty="0" smtClean="0"/>
              <a:t>할지 </a:t>
            </a:r>
            <a:r>
              <a:rPr lang="ko-KR" altLang="en-US" dirty="0" smtClean="0"/>
              <a:t>추천하는 페이지로 이동한다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5. pro </a:t>
            </a:r>
            <a:r>
              <a:rPr lang="ko-KR" altLang="en-US" dirty="0" smtClean="0"/>
              <a:t>광고페이지로 이동한다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내가 올린 </a:t>
            </a:r>
            <a:r>
              <a:rPr lang="en-US" altLang="ko-KR" dirty="0" smtClean="0"/>
              <a:t>track</a:t>
            </a:r>
            <a:r>
              <a:rPr lang="ko-KR" altLang="en-US" dirty="0" smtClean="0"/>
              <a:t>을 보는 페이지로 이동한다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614160" y="2179320"/>
            <a:ext cx="19812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38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smtClean="0"/>
              <a:t>프로필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smtClean="0"/>
              <a:t>프로필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400" dirty="0" smtClean="0"/>
              <a:t>profile-</a:t>
            </a:r>
            <a:r>
              <a:rPr lang="ko-KR" altLang="en-US" sz="1400" dirty="0" smtClean="0"/>
              <a:t>내 프로필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남들이 내 닉네임을 선택해 들어왔을 때 보이는 첫 페이지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내 닉네임</a:t>
            </a:r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프로필 사진 업로드 기능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사진 업로드 창이 뜬다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내가 올린 혹은 플레이리스트에 추가한 곡들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4. track</a:t>
            </a:r>
            <a:r>
              <a:rPr lang="ko-KR" altLang="en-US" sz="1400" dirty="0" smtClean="0"/>
              <a:t>만 모아 보는 페이지로 이동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5. album</a:t>
            </a:r>
            <a:r>
              <a:rPr lang="ko-KR" altLang="en-US" sz="1400" dirty="0" smtClean="0"/>
              <a:t>만 모아 보는 페이지로 이동</a:t>
            </a:r>
            <a:endParaRPr lang="en-US" altLang="ko-KR" sz="1400" dirty="0" smtClean="0"/>
          </a:p>
          <a:p>
            <a:r>
              <a:rPr lang="en-US" altLang="ko-KR" sz="1400" dirty="0" smtClean="0"/>
              <a:t>6. playlists</a:t>
            </a:r>
            <a:r>
              <a:rPr lang="ko-KR" altLang="en-US" sz="1400" dirty="0" smtClean="0"/>
              <a:t>만 모아 보는 페이지로 이동</a:t>
            </a:r>
            <a:endParaRPr lang="en-US" altLang="ko-KR" sz="1400" dirty="0" smtClean="0"/>
          </a:p>
          <a:p>
            <a:r>
              <a:rPr lang="en-US" altLang="ko-KR" sz="1400" dirty="0" smtClean="0"/>
              <a:t>7. repost</a:t>
            </a:r>
            <a:r>
              <a:rPr lang="ko-KR" altLang="en-US" sz="1400" dirty="0" smtClean="0"/>
              <a:t>한 것만 모아보는 페이지로 이동</a:t>
            </a:r>
            <a:endParaRPr lang="en-US" altLang="ko-KR" sz="1400" dirty="0" smtClean="0"/>
          </a:p>
          <a:p>
            <a:r>
              <a:rPr lang="en-US" altLang="ko-KR" sz="1400" dirty="0" smtClean="0"/>
              <a:t>8. </a:t>
            </a:r>
            <a:r>
              <a:rPr lang="ko-KR" altLang="en-US" sz="1400" dirty="0" smtClean="0"/>
              <a:t>페이지 공유 버튼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공유 창이 뜬다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9. </a:t>
            </a:r>
            <a:r>
              <a:rPr lang="ko-KR" altLang="en-US" sz="1400" dirty="0" smtClean="0"/>
              <a:t>프로필 수정 버튼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프로필 수정 창이 뜬다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</p:txBody>
      </p:sp>
      <p:pic>
        <p:nvPicPr>
          <p:cNvPr id="1208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430097" y="25329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027020" y="31126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725925" y="327054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048765" y="327054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9</a:t>
            </a:r>
            <a:endParaRPr lang="en-US" sz="1300" dirty="0"/>
          </a:p>
        </p:txBody>
      </p:sp>
      <p:sp>
        <p:nvSpPr>
          <p:cNvPr id="4" name="직사각형 3"/>
          <p:cNvSpPr/>
          <p:nvPr/>
        </p:nvSpPr>
        <p:spPr>
          <a:xfrm>
            <a:off x="2341548" y="3760150"/>
            <a:ext cx="1657884" cy="145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/>
              <a:t>3   4     5      6       7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3749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프로필 </a:t>
            </a:r>
            <a:r>
              <a:rPr lang="en-US" altLang="ko-KR" dirty="0"/>
              <a:t>-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200" dirty="0" smtClean="0"/>
              <a:t>profile-</a:t>
            </a:r>
            <a:r>
              <a:rPr lang="ko-KR" altLang="en-US" sz="1200" dirty="0" smtClean="0"/>
              <a:t>내 프로필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남들이 내 닉네임을 선택해 들어왔을 때 보이는 첫 페이지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사용자 </a:t>
            </a:r>
            <a:r>
              <a:rPr lang="en-US" altLang="ko-KR" sz="1200" dirty="0" smtClean="0"/>
              <a:t>following, follower, track</a:t>
            </a:r>
            <a:r>
              <a:rPr lang="ko-KR" altLang="en-US" sz="1200" dirty="0" smtClean="0"/>
              <a:t>을 한 번에 파악할 수 있다</a:t>
            </a:r>
            <a:r>
              <a:rPr lang="en-US" altLang="ko-KR" sz="1200" dirty="0" smtClean="0"/>
              <a:t>. follower, following </a:t>
            </a:r>
            <a:r>
              <a:rPr lang="ko-KR" altLang="en-US" sz="1200" dirty="0" err="1" smtClean="0"/>
              <a:t>선택시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follower, following </a:t>
            </a:r>
            <a:r>
              <a:rPr lang="ko-KR" altLang="en-US" sz="1200" dirty="0" smtClean="0"/>
              <a:t>목록을 볼 수 있는 화면으로 이동하고</a:t>
            </a:r>
            <a:r>
              <a:rPr lang="en-US" altLang="ko-KR" sz="1200" dirty="0" smtClean="0"/>
              <a:t>, track</a:t>
            </a:r>
            <a:r>
              <a:rPr lang="ko-KR" altLang="en-US" sz="1200" dirty="0" err="1" smtClean="0"/>
              <a:t>선택시에는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track</a:t>
            </a:r>
            <a:r>
              <a:rPr lang="ko-KR" altLang="en-US" sz="1200" dirty="0" smtClean="0"/>
              <a:t>을 볼 수 있는 화면으로 이동한다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2. following </a:t>
            </a:r>
            <a:r>
              <a:rPr lang="ko-KR" altLang="en-US" sz="1200" dirty="0" smtClean="0"/>
              <a:t>중 최대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명을 보여준다</a:t>
            </a:r>
            <a:r>
              <a:rPr lang="en-US" altLang="ko-KR" sz="1200" dirty="0" smtClean="0"/>
              <a:t>. view all</a:t>
            </a:r>
            <a:r>
              <a:rPr lang="ko-KR" altLang="en-US" sz="1200" dirty="0" smtClean="0"/>
              <a:t>을 눌러 </a:t>
            </a:r>
            <a:r>
              <a:rPr lang="en-US" altLang="ko-KR" sz="1200" dirty="0" smtClean="0"/>
              <a:t>following </a:t>
            </a:r>
            <a:r>
              <a:rPr lang="ko-KR" altLang="en-US" sz="1200" dirty="0" smtClean="0"/>
              <a:t>목록을 볼 수 있는 페이지로 넘어간다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사용자 명을 눌러 사용자 페이지로 넘어갈 수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4. following </a:t>
            </a:r>
            <a:r>
              <a:rPr lang="ko-KR" altLang="en-US" sz="1200" dirty="0" smtClean="0"/>
              <a:t>상태임을 알려주는 버튼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클릭하면 </a:t>
            </a:r>
            <a:r>
              <a:rPr lang="en-US" altLang="ko-KR" sz="1200" dirty="0" smtClean="0"/>
              <a:t>follow</a:t>
            </a:r>
            <a:r>
              <a:rPr lang="ko-KR" altLang="en-US" sz="1200" dirty="0" smtClean="0"/>
              <a:t>를 취소할 수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좋아요 한 모든 목록들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최신순으로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개만 보여준다</a:t>
            </a:r>
            <a:r>
              <a:rPr lang="en-US" altLang="ko-KR" sz="1200" dirty="0" smtClean="0"/>
              <a:t>. view all</a:t>
            </a:r>
            <a:r>
              <a:rPr lang="ko-KR" altLang="en-US" sz="1200" dirty="0" smtClean="0"/>
              <a:t>을 눌러 </a:t>
            </a:r>
            <a:r>
              <a:rPr lang="en-US" altLang="ko-KR" sz="1200" dirty="0" smtClean="0"/>
              <a:t>likes </a:t>
            </a:r>
            <a:r>
              <a:rPr lang="ko-KR" altLang="en-US" sz="1200" dirty="0" smtClean="0"/>
              <a:t>페이지로 넘어갈 수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6. </a:t>
            </a:r>
            <a:r>
              <a:rPr lang="ko-KR" altLang="en-US" sz="1200" dirty="0" smtClean="0"/>
              <a:t>노래를 선택해 곡 정보를 보거나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표지를 클릭해 곡을 들을 수 있다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pic>
        <p:nvPicPr>
          <p:cNvPr id="1208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4"/>
          <a:stretch/>
        </p:blipFill>
        <p:spPr>
          <a:xfrm>
            <a:off x="6048033" y="4638422"/>
            <a:ext cx="1356635" cy="1070170"/>
          </a:xfrm>
          <a:prstGeom prst="rect">
            <a:avLst/>
          </a:prstGeom>
        </p:spPr>
      </p:pic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206647" y="3799955"/>
            <a:ext cx="189707" cy="18970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364529" y="4138433"/>
            <a:ext cx="189707" cy="18970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364528" y="4472968"/>
            <a:ext cx="189707" cy="18970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713900" y="4380204"/>
            <a:ext cx="189707" cy="18970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404668" y="4720221"/>
            <a:ext cx="189707" cy="18970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713900" y="4913146"/>
            <a:ext cx="189707" cy="18970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881432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프로필 </a:t>
            </a:r>
            <a:r>
              <a:rPr lang="en-US" altLang="ko-KR" dirty="0"/>
              <a:t>-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400" dirty="0" smtClean="0"/>
              <a:t>사용자의 </a:t>
            </a:r>
            <a:r>
              <a:rPr lang="en-US" altLang="ko-KR" sz="1400" dirty="0" smtClean="0"/>
              <a:t>likes, following, follower</a:t>
            </a:r>
            <a:r>
              <a:rPr lang="ko-KR" altLang="en-US" sz="1400" dirty="0" smtClean="0"/>
              <a:t>를 한 번에 볼 수 있는 페이지</a:t>
            </a:r>
            <a:endParaRPr lang="en-US" altLang="ko-KR" sz="1400" dirty="0" smtClean="0"/>
          </a:p>
          <a:p>
            <a:r>
              <a:rPr lang="en-US" altLang="ko-KR" sz="1400" dirty="0" smtClean="0"/>
              <a:t>1. likes. </a:t>
            </a:r>
            <a:r>
              <a:rPr lang="ko-KR" altLang="en-US" sz="1400" dirty="0" smtClean="0"/>
              <a:t>사용자가 좋아요 한 다른 사용자</a:t>
            </a:r>
            <a:r>
              <a:rPr lang="en-US" altLang="ko-KR" sz="1400" dirty="0" smtClean="0"/>
              <a:t>, track, playlist, album </a:t>
            </a:r>
            <a:r>
              <a:rPr lang="ko-KR" altLang="en-US" sz="1400" dirty="0" smtClean="0"/>
              <a:t>등을 총체적으로 모아 놓았다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사용자가 </a:t>
            </a:r>
            <a:r>
              <a:rPr lang="en-US" altLang="ko-KR" sz="1400" dirty="0" smtClean="0"/>
              <a:t>following </a:t>
            </a:r>
            <a:r>
              <a:rPr lang="ko-KR" altLang="en-US" sz="1400" dirty="0" smtClean="0"/>
              <a:t>하는 다른 사용자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해당 사용자 페이지로 이동한다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사용자를 </a:t>
            </a:r>
            <a:r>
              <a:rPr lang="en-US" altLang="ko-KR" sz="1400" dirty="0" smtClean="0"/>
              <a:t>follow</a:t>
            </a:r>
            <a:r>
              <a:rPr lang="ko-KR" altLang="en-US" sz="1400" dirty="0" smtClean="0"/>
              <a:t>하는 다른 사용자를 볼 수 있다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해당 사용자 페이지로 이동한다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361458" y="2928688"/>
            <a:ext cx="189707" cy="18970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703565" y="2928688"/>
            <a:ext cx="189707" cy="18970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192395" y="2928688"/>
            <a:ext cx="189707" cy="18970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24689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프로필 </a:t>
            </a:r>
            <a:r>
              <a:rPr lang="en-US" altLang="ko-KR" dirty="0"/>
              <a:t>-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100" dirty="0" smtClean="0"/>
              <a:t>프로필 수정 버튼</a:t>
            </a:r>
            <a:r>
              <a:rPr lang="ko-KR" altLang="en-US" sz="1100" dirty="0" smtClean="0"/>
              <a:t>을 클릭했을 시 나오는 프로필 수정 창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1.  </a:t>
            </a:r>
            <a:r>
              <a:rPr lang="ko-KR" altLang="en-US" sz="1100" dirty="0" smtClean="0"/>
              <a:t>프로필 이미지 업로드 버튼</a:t>
            </a:r>
            <a:r>
              <a:rPr lang="en-US" altLang="ko-KR" sz="1100" dirty="0" smtClean="0"/>
              <a:t>. </a:t>
            </a:r>
            <a:r>
              <a:rPr lang="ko-KR" altLang="en-US" sz="1100" dirty="0" err="1" smtClean="0"/>
              <a:t>클릭시</a:t>
            </a:r>
            <a:r>
              <a:rPr lang="ko-KR" altLang="en-US" sz="1100" dirty="0" smtClean="0"/>
              <a:t> 이미지 선택 창이 뜬다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닉네임 입력 </a:t>
            </a:r>
            <a:r>
              <a:rPr lang="ko-KR" altLang="en-US" sz="1100" dirty="0"/>
              <a:t>박스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필수 입력이다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글자에 제한 없음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3.</a:t>
            </a:r>
            <a:r>
              <a:rPr lang="ko-KR" altLang="en-US" sz="1100" dirty="0" smtClean="0"/>
              <a:t>연필모양 버튼을 눌러 </a:t>
            </a:r>
            <a:r>
              <a:rPr lang="en-US" altLang="ko-KR" sz="1100" dirty="0" err="1" smtClean="0"/>
              <a:t>url</a:t>
            </a:r>
            <a:r>
              <a:rPr lang="ko-KR" altLang="en-US" sz="1100" dirty="0" smtClean="0"/>
              <a:t>을 수정할 수 있다</a:t>
            </a:r>
            <a:r>
              <a:rPr lang="en-US" altLang="ko-KR" sz="1100" dirty="0" smtClean="0"/>
              <a:t>. URL </a:t>
            </a:r>
            <a:r>
              <a:rPr lang="ko-KR" altLang="en-US" sz="1100" dirty="0" smtClean="0"/>
              <a:t>입력 박스가 제공 된다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내 페이지의 </a:t>
            </a:r>
            <a:r>
              <a:rPr lang="en-US" altLang="ko-KR" sz="1100" dirty="0" smtClean="0"/>
              <a:t>URL</a:t>
            </a:r>
            <a:r>
              <a:rPr lang="ko-KR" altLang="en-US" sz="1100" dirty="0" smtClean="0"/>
              <a:t>을 정한다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빈칸으로 둘 시에는 나의 </a:t>
            </a:r>
            <a:r>
              <a:rPr lang="en-US" altLang="ko-KR" sz="1100" dirty="0" smtClean="0"/>
              <a:t>user number</a:t>
            </a:r>
            <a:r>
              <a:rPr lang="ko-KR" altLang="en-US" sz="1100" dirty="0" smtClean="0"/>
              <a:t>가 자동으로 내 페이지 </a:t>
            </a:r>
            <a:r>
              <a:rPr lang="en-US" altLang="ko-KR" sz="1100" dirty="0" err="1" smtClean="0"/>
              <a:t>url</a:t>
            </a:r>
            <a:r>
              <a:rPr lang="ko-KR" altLang="en-US" sz="1100" dirty="0" smtClean="0"/>
              <a:t>이 된다</a:t>
            </a:r>
            <a:r>
              <a:rPr lang="en-US" altLang="ko-KR" sz="1100" dirty="0" smtClean="0"/>
              <a:t>. </a:t>
            </a:r>
            <a:r>
              <a:rPr lang="en-US" altLang="ko-KR" sz="1100" dirty="0" err="1" smtClean="0"/>
              <a:t>url</a:t>
            </a:r>
            <a:r>
              <a:rPr lang="ko-KR" altLang="en-US" sz="1100" dirty="0" smtClean="0"/>
              <a:t>은 다른 사용자와 겹칠 수 없다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내 이름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입력 </a:t>
            </a:r>
            <a:r>
              <a:rPr lang="ko-KR" altLang="en-US" sz="1100" dirty="0"/>
              <a:t>박스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5. </a:t>
            </a:r>
            <a:r>
              <a:rPr lang="ko-KR" altLang="en-US" sz="1100" dirty="0" smtClean="0"/>
              <a:t>내 성 </a:t>
            </a:r>
            <a:r>
              <a:rPr lang="ko-KR" altLang="en-US" sz="1100" dirty="0"/>
              <a:t>입력 박스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6. </a:t>
            </a:r>
            <a:r>
              <a:rPr lang="ko-KR" altLang="en-US" sz="1100" dirty="0" smtClean="0"/>
              <a:t>거주지 입력 </a:t>
            </a:r>
            <a:r>
              <a:rPr lang="ko-KR" altLang="en-US" sz="1100" dirty="0"/>
              <a:t>박스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7. </a:t>
            </a:r>
            <a:r>
              <a:rPr lang="ko-KR" altLang="en-US" sz="1100" dirty="0" smtClean="0"/>
              <a:t>거주지 </a:t>
            </a:r>
            <a:r>
              <a:rPr lang="ko-KR" altLang="en-US" sz="1100" dirty="0"/>
              <a:t>입력 박스</a:t>
            </a:r>
            <a:r>
              <a:rPr lang="en-US" altLang="ko-KR" sz="1100" dirty="0" smtClean="0"/>
              <a:t>.</a:t>
            </a:r>
            <a:endParaRPr lang="en-US" altLang="ko-KR" sz="1100" dirty="0" smtClean="0"/>
          </a:p>
          <a:p>
            <a:r>
              <a:rPr lang="en-US" altLang="ko-KR" sz="1100" dirty="0" smtClean="0"/>
              <a:t>8. </a:t>
            </a:r>
            <a:r>
              <a:rPr lang="ko-KR" altLang="en-US" sz="1100" dirty="0" smtClean="0"/>
              <a:t>나에 대한 설명 적기 창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9. </a:t>
            </a:r>
            <a:r>
              <a:rPr lang="ko-KR" altLang="en-US" sz="1100" dirty="0" err="1" smtClean="0"/>
              <a:t>이메일</a:t>
            </a:r>
            <a:r>
              <a:rPr lang="ko-KR" altLang="en-US" sz="1100" dirty="0" smtClean="0"/>
              <a:t> 혹은 </a:t>
            </a:r>
            <a:r>
              <a:rPr lang="en-US" altLang="ko-KR" sz="1100" dirty="0" err="1" smtClean="0"/>
              <a:t>sns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주소 등 링크 걸기 버튼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클릭하면 입력 박스가 제공된다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10. </a:t>
            </a:r>
            <a:r>
              <a:rPr lang="ko-KR" altLang="en-US" sz="1100" dirty="0" smtClean="0"/>
              <a:t>취소 버튼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11. </a:t>
            </a:r>
            <a:r>
              <a:rPr lang="ko-KR" altLang="en-US" sz="1100" dirty="0" smtClean="0"/>
              <a:t>저장 버튼</a:t>
            </a:r>
            <a:r>
              <a:rPr lang="en-US" altLang="ko-KR" sz="1100" dirty="0" smtClean="0"/>
              <a:t>. change</a:t>
            </a:r>
            <a:r>
              <a:rPr lang="ko-KR" altLang="en-US" sz="1100" dirty="0" smtClean="0"/>
              <a:t>된 것이 없으면 클릭이 막혀있다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335667" y="254899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651431" y="295478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881457" y="311316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019903" y="311316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881457" y="344665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019903" y="344749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sp>
        <p:nvSpPr>
          <p:cNvPr id="15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077475" y="389818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  <p:sp>
        <p:nvSpPr>
          <p:cNvPr id="1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520858" y="42984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9</a:t>
            </a:r>
            <a:endParaRPr lang="en-US" sz="1300" dirty="0"/>
          </a:p>
        </p:txBody>
      </p:sp>
      <p:sp>
        <p:nvSpPr>
          <p:cNvPr id="1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205094" y="270490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455298" y="4523738"/>
            <a:ext cx="629165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11</a:t>
            </a:r>
            <a:endParaRPr lang="en-US" sz="1300" dirty="0"/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197221" y="4540512"/>
            <a:ext cx="599575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10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985430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likes-</a:t>
            </a:r>
            <a:r>
              <a:rPr lang="ko-KR" altLang="en-US" dirty="0" smtClean="0"/>
              <a:t>내가 </a:t>
            </a:r>
            <a:r>
              <a:rPr lang="ko-KR" altLang="en-US" dirty="0" err="1" smtClean="0"/>
              <a:t>좋아요한</a:t>
            </a:r>
            <a:r>
              <a:rPr lang="ko-KR" altLang="en-US" dirty="0" smtClean="0"/>
              <a:t> 곡들을 볼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좋아요한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가 없는 경우</a:t>
            </a:r>
            <a:r>
              <a:rPr lang="en-US" altLang="ko-KR" dirty="0"/>
              <a:t> </a:t>
            </a:r>
            <a:r>
              <a:rPr lang="ko-KR" altLang="en-US" dirty="0" smtClean="0"/>
              <a:t>뜨는 링크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현재 </a:t>
            </a:r>
            <a:r>
              <a:rPr lang="ko-KR" altLang="en-US" dirty="0" err="1" smtClean="0"/>
              <a:t>트렌드인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를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곡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곡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2288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224714" y="389175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5631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playlists – </a:t>
            </a:r>
            <a:r>
              <a:rPr lang="ko-KR" altLang="en-US" dirty="0" smtClean="0"/>
              <a:t>내가 만들고 </a:t>
            </a:r>
            <a:r>
              <a:rPr lang="ko-KR" altLang="en-US" dirty="0" err="1" smtClean="0"/>
              <a:t>좋아요한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들을 볼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플레이리스트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2390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5833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좋아요한</a:t>
            </a:r>
            <a:r>
              <a:rPr lang="ko-KR" altLang="en-US" dirty="0" smtClean="0"/>
              <a:t>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만든 것을 선택하여 볼 수 있고</a:t>
            </a:r>
            <a:r>
              <a:rPr lang="en-US" altLang="ko-KR" dirty="0" smtClean="0"/>
              <a:t>, filter</a:t>
            </a:r>
            <a:r>
              <a:rPr lang="ko-KR" altLang="en-US" dirty="0" smtClean="0"/>
              <a:t>에 검색하여 원하는 </a:t>
            </a:r>
            <a:r>
              <a:rPr lang="en-US" altLang="ko-KR" dirty="0" smtClean="0"/>
              <a:t>playlist</a:t>
            </a:r>
            <a:r>
              <a:rPr lang="ko-KR" altLang="en-US" dirty="0" smtClean="0"/>
              <a:t>를 찾을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249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805828" y="25329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6662612" y="284525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1468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내가 </a:t>
            </a:r>
            <a:r>
              <a:rPr lang="ko-KR" altLang="en-US" dirty="0" err="1" smtClean="0"/>
              <a:t>좋아요한</a:t>
            </a:r>
            <a:r>
              <a:rPr lang="ko-KR" altLang="en-US" dirty="0" smtClean="0"/>
              <a:t> 앨범 목록을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2697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124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내가 </a:t>
            </a:r>
            <a:r>
              <a:rPr lang="ko-KR" altLang="en-US" dirty="0" err="1" smtClean="0"/>
              <a:t>좋아요한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station</a:t>
            </a:r>
            <a:r>
              <a:rPr lang="ko-KR" altLang="en-US" dirty="0" smtClean="0"/>
              <a:t>을 볼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station </a:t>
            </a:r>
            <a:r>
              <a:rPr lang="ko-KR" altLang="en-US" dirty="0" smtClean="0"/>
              <a:t>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280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8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-1- 4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유효하지 않지만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>
                <a:hlinkClick r:id="rId2"/>
              </a:rPr>
              <a:t>a-z@a-z.com,net</a:t>
            </a:r>
            <a:r>
              <a:rPr lang="en-US" altLang="ko-KR" dirty="0"/>
              <a:t>, </a:t>
            </a:r>
            <a:r>
              <a:rPr lang="ko-KR" altLang="en-US" dirty="0" smtClean="0"/>
              <a:t>등등의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형식에는 맞는 </a:t>
            </a:r>
            <a:r>
              <a:rPr lang="ko-KR" altLang="en-US" dirty="0" err="1" smtClean="0"/>
              <a:t>이메일을</a:t>
            </a:r>
            <a:r>
              <a:rPr lang="ko-KR" altLang="en-US" dirty="0" smtClean="0"/>
              <a:t> 입력한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계정 생성 창으로 넘어간다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061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내가 </a:t>
            </a:r>
            <a:r>
              <a:rPr lang="en-US" altLang="ko-KR" dirty="0" err="1" smtClean="0"/>
              <a:t>followoing</a:t>
            </a:r>
            <a:r>
              <a:rPr lang="ko-KR" altLang="en-US" dirty="0" smtClean="0"/>
              <a:t>한 사람을 볼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클릭시</a:t>
            </a:r>
            <a:r>
              <a:rPr lang="ko-KR" altLang="en-US" dirty="0" smtClean="0"/>
              <a:t> 해당 사용자의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29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274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History. </a:t>
            </a:r>
            <a:r>
              <a:rPr lang="ko-KR" altLang="en-US" dirty="0" smtClean="0"/>
              <a:t>나의 </a:t>
            </a:r>
            <a:r>
              <a:rPr lang="ko-KR" altLang="en-US" dirty="0" smtClean="0"/>
              <a:t>과거 활동들을 볼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최근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list, station,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track </a:t>
            </a:r>
            <a:r>
              <a:rPr lang="ko-KR" altLang="en-US" dirty="0" smtClean="0"/>
              <a:t>등을 볼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정보 페이지로 이동한다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clear history. </a:t>
            </a:r>
            <a:r>
              <a:rPr lang="en-US" altLang="ko-KR" dirty="0" err="1" smtClean="0"/>
              <a:t>histroy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목록을 모두 지울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확인 메시지를 제공한다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원하는 정보 검색 기능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30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97" y="2094386"/>
            <a:ext cx="1086002" cy="495369"/>
          </a:xfrm>
          <a:prstGeom prst="rect">
            <a:avLst/>
          </a:prstGeom>
        </p:spPr>
      </p:pic>
      <p:cxnSp>
        <p:nvCxnSpPr>
          <p:cNvPr id="8" name="구부러진 연결선 7"/>
          <p:cNvCxnSpPr/>
          <p:nvPr/>
        </p:nvCxnSpPr>
        <p:spPr>
          <a:xfrm rot="5400000" flipH="1" flipV="1">
            <a:off x="5787371" y="2508829"/>
            <a:ext cx="232409" cy="114556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318711" y="256610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845065" y="227399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650495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clear all history</a:t>
            </a:r>
            <a:r>
              <a:rPr lang="ko-KR" altLang="en-US" dirty="0" smtClean="0"/>
              <a:t>를 누를 경우 </a:t>
            </a:r>
            <a:r>
              <a:rPr lang="en-US" altLang="ko-KR" dirty="0" smtClean="0"/>
              <a:t>history</a:t>
            </a:r>
            <a:r>
              <a:rPr lang="ko-KR" altLang="en-US" dirty="0" smtClean="0"/>
              <a:t>가 삭제 되는 모습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32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951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인증 업로드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 </a:t>
            </a:r>
            <a:r>
              <a:rPr lang="ko-KR" altLang="en-US" dirty="0" err="1"/>
              <a:t>이메일</a:t>
            </a:r>
            <a:r>
              <a:rPr lang="ko-KR" altLang="en-US" dirty="0"/>
              <a:t> 인증 </a:t>
            </a:r>
            <a:r>
              <a:rPr lang="ko-KR" altLang="en-US" dirty="0" smtClean="0"/>
              <a:t>업로드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 smtClean="0"/>
              <a:t>upload </a:t>
            </a:r>
            <a:r>
              <a:rPr lang="ko-KR" altLang="en-US" dirty="0" smtClean="0"/>
              <a:t>버튼을 누르면 들어가는 페이지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2. upload file </a:t>
            </a:r>
            <a:r>
              <a:rPr lang="ko-KR" altLang="en-US" dirty="0" smtClean="0"/>
              <a:t>버튼은 인증된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사용자만 사용할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저작권 관련 메시지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273040" y="35587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499860" y="492268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107896" y="19233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67910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 </a:t>
            </a:r>
            <a:r>
              <a:rPr lang="ko-KR" altLang="en-US" dirty="0" err="1"/>
              <a:t>이메일</a:t>
            </a:r>
            <a:r>
              <a:rPr lang="ko-KR" altLang="en-US" dirty="0"/>
              <a:t> 인증 업로드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 </a:t>
            </a:r>
            <a:r>
              <a:rPr lang="ko-KR" altLang="en-US" dirty="0" err="1"/>
              <a:t>이메일</a:t>
            </a:r>
            <a:r>
              <a:rPr lang="ko-KR" altLang="en-US" dirty="0"/>
              <a:t> 인증 </a:t>
            </a:r>
            <a:r>
              <a:rPr lang="ko-KR" altLang="en-US" dirty="0" smtClean="0"/>
              <a:t>업로드 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setting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account</a:t>
            </a:r>
            <a:r>
              <a:rPr lang="ko-KR" altLang="en-US" dirty="0" smtClean="0"/>
              <a:t>에 들어가면 </a:t>
            </a:r>
            <a:r>
              <a:rPr lang="en-US" altLang="ko-KR" dirty="0" smtClean="0"/>
              <a:t>not confirmed </a:t>
            </a:r>
            <a:r>
              <a:rPr lang="ko-KR" altLang="en-US" dirty="0" smtClean="0"/>
              <a:t>메일 주소인 것을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040380" y="299482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035592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 smtClean="0"/>
              <a:t>메뉴바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알림</a:t>
            </a:r>
            <a:r>
              <a:rPr lang="en-US" altLang="ko-KR" dirty="0"/>
              <a:t> </a:t>
            </a:r>
            <a:r>
              <a:rPr lang="ko-KR" altLang="en-US" dirty="0" smtClean="0"/>
              <a:t>확인 버튼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내가 </a:t>
            </a:r>
            <a:r>
              <a:rPr lang="ko-KR" altLang="en-US" dirty="0" smtClean="0"/>
              <a:t>올린 리스트나 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앨범을 좋아요 하거나 </a:t>
            </a:r>
            <a:r>
              <a:rPr lang="ko-KR" altLang="en-US" dirty="0" err="1" smtClean="0"/>
              <a:t>덧글이</a:t>
            </a:r>
            <a:r>
              <a:rPr lang="ko-KR" altLang="en-US" dirty="0" smtClean="0"/>
              <a:t> 달리면 알림 버튼을 </a:t>
            </a:r>
            <a:r>
              <a:rPr lang="ko-KR" altLang="en-US" dirty="0" smtClean="0"/>
              <a:t>눌러 새 알림 </a:t>
            </a:r>
            <a:r>
              <a:rPr lang="ko-KR" altLang="en-US" dirty="0" smtClean="0"/>
              <a:t>확인 가능하다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모든 알림 확인 버튼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notifications </a:t>
            </a:r>
            <a:r>
              <a:rPr lang="ko-KR" altLang="en-US" dirty="0" smtClean="0"/>
              <a:t>페이지로 넘어간다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87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073995" y="234534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5095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 smtClean="0"/>
              <a:t>메뉴바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- 13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모든 알림을 확인할 수 있는 </a:t>
            </a:r>
            <a:r>
              <a:rPr lang="en-US" altLang="ko-KR" dirty="0" smtClean="0"/>
              <a:t>notifications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해당 사용자 </a:t>
            </a:r>
            <a:r>
              <a:rPr lang="ko-KR" altLang="en-US" dirty="0" err="1" smtClean="0"/>
              <a:t>팔로우하기</a:t>
            </a:r>
            <a:r>
              <a:rPr lang="ko-KR" altLang="en-US" dirty="0" smtClean="0"/>
              <a:t> 버튼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해당 사용자 </a:t>
            </a:r>
            <a:r>
              <a:rPr lang="en-US" altLang="ko-KR" dirty="0" smtClean="0"/>
              <a:t>block 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해당 사용자 신고 버튼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신고 창이 뜬다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최근 나를 </a:t>
            </a:r>
            <a:r>
              <a:rPr lang="ko-KR" altLang="en-US" dirty="0" err="1" smtClean="0"/>
              <a:t>팔로우한</a:t>
            </a:r>
            <a:r>
              <a:rPr lang="ko-KR" altLang="en-US" dirty="0" smtClean="0"/>
              <a:t> 사용자가 뜬다</a:t>
            </a:r>
            <a:r>
              <a:rPr lang="en-US" altLang="ko-KR" dirty="0" smtClean="0"/>
              <a:t>. follow back</a:t>
            </a:r>
            <a:r>
              <a:rPr lang="ko-KR" altLang="en-US" dirty="0" smtClean="0"/>
              <a:t>을 눌러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사진을 눌러 해당 사용자 페이지로 이동 가능하다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877868" y="2584631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214899" y="2815367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573012" y="2815367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518519" y="271955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116010" y="4463281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41142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나에게 메시지가 올 경우 확인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메시지를 띄워준다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버튼을 눌러 모든 메시지 확인 가능</a:t>
            </a:r>
            <a:r>
              <a:rPr lang="en-US" altLang="ko-KR" dirty="0" smtClean="0"/>
              <a:t>. Message page</a:t>
            </a:r>
            <a:r>
              <a:rPr lang="ko-KR" altLang="en-US" dirty="0" smtClean="0"/>
              <a:t>로 넘어간다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1198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005629" y="2404913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858022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나에게 메시지가 올 경우 확인 가능하다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최근 메시지가 왔을 때의 화면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메시지 화면으로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345396" y="225596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34740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16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400" dirty="0" smtClean="0"/>
              <a:t>메시지 </a:t>
            </a:r>
            <a:r>
              <a:rPr lang="ko-KR" altLang="en-US" sz="1400" dirty="0" smtClean="0"/>
              <a:t>확인 화면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사용자 이름과 내용이 기본적으로 나온다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 </a:t>
            </a:r>
            <a:r>
              <a:rPr lang="ko-KR" altLang="en-US" sz="1400" dirty="0" smtClean="0"/>
              <a:t>사용자 </a:t>
            </a:r>
            <a:r>
              <a:rPr lang="en-US" altLang="ko-KR" sz="1400" dirty="0" smtClean="0"/>
              <a:t>block </a:t>
            </a:r>
            <a:r>
              <a:rPr lang="ko-KR" altLang="en-US" sz="1400" dirty="0" smtClean="0"/>
              <a:t>버튼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사용자 신고 버튼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신고 창이 뜨게 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안 읽었다고 표시할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메시지 삭제 버튼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클릭하면 삭제된다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언제 메시지가 왔는지 표시된다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6. </a:t>
            </a:r>
            <a:r>
              <a:rPr lang="ko-KR" altLang="en-US" sz="1400" dirty="0" err="1" smtClean="0"/>
              <a:t>답글</a:t>
            </a:r>
            <a:r>
              <a:rPr lang="ko-KR" altLang="en-US" sz="1400" dirty="0" smtClean="0"/>
              <a:t> 보내는 텍스트 박스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답글을</a:t>
            </a:r>
            <a:r>
              <a:rPr lang="ko-KR" altLang="en-US" sz="1400" dirty="0" smtClean="0"/>
              <a:t> 보낼 수 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7. </a:t>
            </a:r>
            <a:r>
              <a:rPr lang="ko-KR" altLang="en-US" sz="1400" dirty="0" smtClean="0"/>
              <a:t>트랙을 더하여 </a:t>
            </a:r>
            <a:r>
              <a:rPr lang="ko-KR" altLang="en-US" sz="1400" dirty="0" err="1" smtClean="0"/>
              <a:t>답글을</a:t>
            </a:r>
            <a:r>
              <a:rPr lang="ko-KR" altLang="en-US" sz="1400" dirty="0" smtClean="0"/>
              <a:t> 보낼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8. </a:t>
            </a:r>
            <a:r>
              <a:rPr lang="ko-KR" altLang="en-US" sz="1400" dirty="0" err="1" smtClean="0"/>
              <a:t>답글을</a:t>
            </a:r>
            <a:r>
              <a:rPr lang="ko-KR" altLang="en-US" sz="1400" dirty="0" smtClean="0"/>
              <a:t> 보낼 때 </a:t>
            </a:r>
            <a:r>
              <a:rPr lang="en-US" altLang="ko-KR" sz="1400" dirty="0" smtClean="0"/>
              <a:t>send </a:t>
            </a:r>
            <a:r>
              <a:rPr lang="ko-KR" altLang="en-US" sz="1400" dirty="0" smtClean="0"/>
              <a:t>버튼을 눌러 보낸다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9. </a:t>
            </a:r>
            <a:r>
              <a:rPr lang="ko-KR" altLang="en-US" sz="1400" dirty="0" smtClean="0"/>
              <a:t>최근 온 메시지가 있는 경우 띄워 준다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698896" y="347567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6</a:t>
            </a:r>
            <a:endParaRPr lang="en-US" sz="1300" dirty="0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654860" y="20455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923085" y="20455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529301" y="22844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354023" y="22844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4</a:t>
            </a:r>
            <a:endParaRPr lang="en-US" sz="13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196141" y="271496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5</a:t>
            </a:r>
            <a:endParaRPr lang="en-US" sz="13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231261" y="405103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7</a:t>
            </a:r>
            <a:endParaRPr lang="en-US" sz="1300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7038259" y="405469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8</a:t>
            </a:r>
            <a:endParaRPr lang="en-US" sz="13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014273" y="270137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9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07011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계정 생성 </a:t>
            </a:r>
            <a:r>
              <a:rPr lang="ko-KR" altLang="en-US" dirty="0" smtClean="0"/>
              <a:t>창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입력한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주소는 계정 생성 창에서 수정할 수 없다</a:t>
            </a:r>
            <a:r>
              <a:rPr lang="en-US" altLang="ko-KR" dirty="0" smtClean="0"/>
              <a:t>. ◀</a:t>
            </a:r>
            <a:r>
              <a:rPr lang="ko-KR" altLang="en-US" dirty="0" smtClean="0"/>
              <a:t>버튼을 눌러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주소 입력 페이지로 돌아갈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2. password</a:t>
            </a:r>
            <a:r>
              <a:rPr lang="ko-KR" altLang="en-US" dirty="0" smtClean="0"/>
              <a:t>를 입력하지 않은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같은 메시지가 제공된다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자신이 로봇인지 아닌지 체크하는 체크박스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계정 생성 및 </a:t>
            </a:r>
            <a:r>
              <a:rPr lang="en-US" altLang="ko-KR" dirty="0" smtClean="0"/>
              <a:t>continue </a:t>
            </a:r>
            <a:r>
              <a:rPr lang="ko-KR" altLang="en-US" dirty="0" smtClean="0"/>
              <a:t>버튼</a:t>
            </a:r>
            <a:endParaRPr lang="en-US" altLang="ko-K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17948" y="28149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94D0FACA-468B-4ED2-8005-04B2E4D7A45C}"/>
              </a:ext>
            </a:extLst>
          </p:cNvPr>
          <p:cNvSpPr/>
          <p:nvPr/>
        </p:nvSpPr>
        <p:spPr>
          <a:xfrm>
            <a:off x="3717948" y="32035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3717948" y="35974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AE6A4BC-22D8-48CC-B100-51536E38133E}"/>
              </a:ext>
            </a:extLst>
          </p:cNvPr>
          <p:cNvSpPr/>
          <p:nvPr/>
        </p:nvSpPr>
        <p:spPr>
          <a:xfrm>
            <a:off x="3717948" y="411031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219573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Collection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0232" y="365126"/>
            <a:ext cx="3324888" cy="365125"/>
          </a:xfrm>
        </p:spPr>
        <p:txBody>
          <a:bodyPr/>
          <a:lstStyle/>
          <a:p>
            <a:r>
              <a:rPr lang="en-US" altLang="ko-KR" dirty="0" smtClean="0"/>
              <a:t>Collection 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sz="1600" dirty="0" smtClean="0"/>
              <a:t>collection</a:t>
            </a:r>
          </a:p>
          <a:p>
            <a:r>
              <a:rPr lang="en-US" altLang="ko-KR" sz="1600" dirty="0" smtClean="0"/>
              <a:t>1. overview – </a:t>
            </a:r>
            <a:r>
              <a:rPr lang="ko-KR" altLang="en-US" sz="1600" dirty="0" smtClean="0"/>
              <a:t>전체 보기</a:t>
            </a:r>
            <a:endParaRPr lang="en-US" altLang="ko-KR" sz="1600" dirty="0" smtClean="0"/>
          </a:p>
          <a:p>
            <a:r>
              <a:rPr lang="en-US" altLang="ko-KR" sz="1600" dirty="0" smtClean="0"/>
              <a:t>2. likes - </a:t>
            </a:r>
            <a:r>
              <a:rPr lang="ko-KR" altLang="en-US" sz="1600" dirty="0" smtClean="0"/>
              <a:t>좋아요</a:t>
            </a:r>
            <a:endParaRPr lang="en-US" altLang="ko-KR" sz="1600" dirty="0" smtClean="0"/>
          </a:p>
          <a:p>
            <a:r>
              <a:rPr lang="en-US" altLang="ko-KR" sz="1600" dirty="0" smtClean="0"/>
              <a:t>3. playlists – </a:t>
            </a:r>
            <a:r>
              <a:rPr lang="ko-KR" altLang="en-US" sz="1600" dirty="0" smtClean="0"/>
              <a:t>좋아요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직접 만든 </a:t>
            </a:r>
            <a:r>
              <a:rPr lang="en-US" altLang="ko-KR" sz="1600" dirty="0" smtClean="0"/>
              <a:t>playlist</a:t>
            </a:r>
          </a:p>
          <a:p>
            <a:r>
              <a:rPr lang="en-US" altLang="ko-KR" sz="1600" dirty="0" smtClean="0"/>
              <a:t>4. </a:t>
            </a:r>
            <a:r>
              <a:rPr lang="ko-KR" altLang="en-US" sz="1600" dirty="0" err="1" smtClean="0"/>
              <a:t>좋아요한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album</a:t>
            </a:r>
          </a:p>
          <a:p>
            <a:r>
              <a:rPr lang="en-US" altLang="ko-KR" sz="1600" dirty="0" smtClean="0"/>
              <a:t>5.  </a:t>
            </a:r>
            <a:r>
              <a:rPr lang="ko-KR" altLang="en-US" sz="1600" dirty="0" err="1" smtClean="0"/>
              <a:t>좋아요한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station</a:t>
            </a:r>
          </a:p>
          <a:p>
            <a:r>
              <a:rPr lang="en-US" altLang="ko-KR" sz="1600" dirty="0" smtClean="0"/>
              <a:t>6. </a:t>
            </a:r>
            <a:r>
              <a:rPr lang="ko-KR" altLang="en-US" sz="1600" dirty="0" smtClean="0"/>
              <a:t>내가 </a:t>
            </a:r>
            <a:r>
              <a:rPr lang="en-US" altLang="ko-KR" sz="1600" dirty="0" smtClean="0"/>
              <a:t>follow</a:t>
            </a:r>
            <a:r>
              <a:rPr lang="ko-KR" altLang="en-US" sz="1600" dirty="0" smtClean="0"/>
              <a:t>하는 사람들</a:t>
            </a:r>
            <a:endParaRPr lang="en-US" altLang="ko-KR" sz="1600" dirty="0" smtClean="0"/>
          </a:p>
          <a:p>
            <a:r>
              <a:rPr lang="en-US" altLang="ko-KR" sz="1600" dirty="0" smtClean="0"/>
              <a:t>7. </a:t>
            </a:r>
            <a:r>
              <a:rPr lang="ko-KR" altLang="en-US" sz="1600" dirty="0" smtClean="0"/>
              <a:t>나의 활동 </a:t>
            </a:r>
            <a:r>
              <a:rPr lang="en-US" altLang="ko-KR" sz="1600" dirty="0" smtClean="0"/>
              <a:t>history – stream</a:t>
            </a:r>
            <a:r>
              <a:rPr lang="ko-KR" altLang="en-US" sz="1600" dirty="0" smtClean="0"/>
              <a:t>과 다르게 </a:t>
            </a:r>
            <a:r>
              <a:rPr lang="ko-KR" altLang="en-US" sz="1600" dirty="0" err="1" smtClean="0"/>
              <a:t>덧글을</a:t>
            </a:r>
            <a:r>
              <a:rPr lang="ko-KR" altLang="en-US" sz="1600" dirty="0" smtClean="0"/>
              <a:t> 쓰고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좋아요를</a:t>
            </a:r>
            <a:r>
              <a:rPr lang="ko-KR" altLang="en-US" sz="1600" dirty="0" smtClean="0"/>
              <a:t> 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음악을 들은 기록 모두 가지고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</p:txBody>
      </p:sp>
      <p:pic>
        <p:nvPicPr>
          <p:cNvPr id="901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988820" y="227854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2910840" y="2436430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322320" y="245518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49040" y="245518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267200" y="245518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  <p:sp>
        <p:nvSpPr>
          <p:cNvPr id="13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785360" y="245518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sp>
        <p:nvSpPr>
          <p:cNvPr id="14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242560" y="245518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73930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검색 창에 원하는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입력하고 돋보기 버튼을 클릭하면 그 검색어가 포함된 검색 결과 나온다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31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191000" y="2415708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300745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노래 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노래 검색을 했을 때의 첫 화면이다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노래에 </a:t>
            </a:r>
            <a:r>
              <a:rPr lang="ko-KR" altLang="en-US" dirty="0" smtClean="0"/>
              <a:t>대한 간략한 정보가 나온다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아티스트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업로드한</a:t>
            </a:r>
            <a:r>
              <a:rPr lang="ko-KR" altLang="en-US" dirty="0" smtClean="0"/>
              <a:t> 시간 혹은 날짜가 표시된다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free </a:t>
            </a:r>
            <a:r>
              <a:rPr lang="en-US" altLang="ko-KR" dirty="0" smtClean="0"/>
              <a:t>download</a:t>
            </a:r>
            <a:r>
              <a:rPr lang="ko-KR" altLang="en-US" dirty="0" smtClean="0"/>
              <a:t>가 가능하다면 </a:t>
            </a:r>
            <a:r>
              <a:rPr lang="en-US" altLang="ko-KR" dirty="0" smtClean="0"/>
              <a:t>download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다운로드 버튼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163725" y="260589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5869520" y="321228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en-US" altLang="ko-KR" sz="1300" dirty="0"/>
          </a:p>
        </p:txBody>
      </p:sp>
      <p:sp>
        <p:nvSpPr>
          <p:cNvPr id="9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7363610" y="260589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51531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노래 검색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 free </a:t>
            </a:r>
            <a:r>
              <a:rPr lang="ko-KR" altLang="en-US" dirty="0" smtClean="0"/>
              <a:t>다운로드로 들어가 </a:t>
            </a:r>
            <a:r>
              <a:rPr lang="en-US" altLang="ko-KR" dirty="0" smtClean="0"/>
              <a:t>download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120284" y="462085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715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노래 검색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구성</a:t>
            </a:r>
            <a:r>
              <a:rPr lang="ko-KR" altLang="en-US" dirty="0"/>
              <a:t>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다운 </a:t>
            </a:r>
            <a:r>
              <a:rPr lang="ko-KR" altLang="en-US" smtClean="0"/>
              <a:t>성공한 모습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1805584" y="56800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847013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1. track, people, album, playlist </a:t>
            </a:r>
            <a:r>
              <a:rPr lang="ko-KR" altLang="en-US" dirty="0" smtClean="0"/>
              <a:t>모든 케이스를 보여주는 검색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어떤 순으로 정렬하는지는 모르겠다</a:t>
            </a:r>
            <a:r>
              <a:rPr lang="en-US" altLang="ko-KR" dirty="0" smtClean="0"/>
              <a:t>.)</a:t>
            </a:r>
          </a:p>
          <a:p>
            <a:r>
              <a:rPr lang="en-US" altLang="ko-KR" dirty="0" smtClean="0"/>
              <a:t>2. track</a:t>
            </a:r>
            <a:r>
              <a:rPr lang="ko-KR" altLang="en-US" dirty="0" smtClean="0"/>
              <a:t>에 검색어가 있는 경우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닉네임에 해당 검색어가 있는 경우</a:t>
            </a:r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앨범에 해당 검색어가 있는 경우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플레이리스트에 해당 검색어가 있는 경우</a:t>
            </a:r>
            <a:endParaRPr lang="en-US" altLang="ko-KR" dirty="0"/>
          </a:p>
        </p:txBody>
      </p:sp>
      <p:pic>
        <p:nvPicPr>
          <p:cNvPr id="942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080260" y="2427152"/>
            <a:ext cx="259080" cy="82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634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sz="1400" dirty="0" smtClean="0"/>
              <a:t>곡 명에 해당 검색어가 있는 </a:t>
            </a:r>
            <a:r>
              <a:rPr lang="ko-KR" altLang="en-US" sz="1400" dirty="0" smtClean="0"/>
              <a:t>경우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앨범 표지를 클릭해 해당 곡을 들을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사용자 명을 클릭해 사용자 페이지로 이동할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곡 명을 선택해 곡 페이지로 이동할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해당 곡을 </a:t>
            </a:r>
            <a:r>
              <a:rPr lang="ko-KR" altLang="en-US" sz="1400" dirty="0" err="1" smtClean="0"/>
              <a:t>좋아요할</a:t>
            </a:r>
            <a:r>
              <a:rPr lang="ko-KR" altLang="en-US" sz="1400" dirty="0" smtClean="0"/>
              <a:t>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5. repost</a:t>
            </a:r>
            <a:r>
              <a:rPr lang="ko-KR" altLang="en-US" sz="1400" dirty="0" smtClean="0"/>
              <a:t>하기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버튼</a:t>
            </a:r>
            <a:endParaRPr lang="en-US" altLang="ko-KR" sz="1400" dirty="0" smtClean="0"/>
          </a:p>
          <a:p>
            <a:r>
              <a:rPr lang="en-US" altLang="ko-KR" sz="1400" dirty="0" smtClean="0"/>
              <a:t>6. share </a:t>
            </a:r>
            <a:r>
              <a:rPr lang="ko-KR" altLang="en-US" sz="1400" dirty="0" smtClean="0"/>
              <a:t>버튼</a:t>
            </a:r>
            <a:endParaRPr lang="en-US" altLang="ko-KR" sz="1400" dirty="0" smtClean="0"/>
          </a:p>
          <a:p>
            <a:r>
              <a:rPr lang="en-US" altLang="ko-KR" sz="1400" dirty="0" smtClean="0"/>
              <a:t>7. </a:t>
            </a:r>
            <a:r>
              <a:rPr lang="ko-KR" altLang="en-US" sz="1400" dirty="0" smtClean="0"/>
              <a:t>더 많은 기능 버튼</a:t>
            </a:r>
            <a:endParaRPr lang="en-US" altLang="ko-KR" sz="1400" dirty="0" smtClean="0"/>
          </a:p>
          <a:p>
            <a:pPr lvl="1"/>
            <a:r>
              <a:rPr lang="en-US" altLang="ko-KR" sz="1200" dirty="0" smtClean="0"/>
              <a:t>add to next up(</a:t>
            </a:r>
            <a:r>
              <a:rPr lang="ko-KR" altLang="en-US" sz="1200" dirty="0" smtClean="0"/>
              <a:t>현재 재생하는 목록 뒤에 재생 목록에 넣기</a:t>
            </a:r>
            <a:r>
              <a:rPr lang="en-US" altLang="ko-KR" sz="1200" dirty="0" smtClean="0"/>
              <a:t>)</a:t>
            </a:r>
          </a:p>
          <a:p>
            <a:pPr lvl="1"/>
            <a:r>
              <a:rPr lang="ko-KR" altLang="en-US" sz="1200" dirty="0" smtClean="0"/>
              <a:t>플레이 리스트에 추가하기 버튼</a:t>
            </a:r>
            <a:endParaRPr lang="en-US" altLang="ko-KR" sz="1200" dirty="0" smtClean="0"/>
          </a:p>
          <a:p>
            <a:pPr lvl="1"/>
            <a:r>
              <a:rPr lang="en-US" altLang="ko-KR" sz="1000" dirty="0" smtClean="0"/>
              <a:t>station(</a:t>
            </a:r>
            <a:r>
              <a:rPr lang="ko-KR" altLang="en-US" sz="1000" dirty="0" smtClean="0"/>
              <a:t>관련 곡 듣기 버튼</a:t>
            </a:r>
            <a:r>
              <a:rPr lang="en-US" altLang="ko-KR" sz="1000" dirty="0" smtClean="0"/>
              <a:t>)</a:t>
            </a:r>
          </a:p>
          <a:p>
            <a:pPr lvl="1"/>
            <a:endParaRPr lang="en-US" altLang="ko-KR" sz="1200" dirty="0" smtClean="0"/>
          </a:p>
        </p:txBody>
      </p:sp>
      <p:pic>
        <p:nvPicPr>
          <p:cNvPr id="952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463400" y="253536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2</a:t>
            </a:r>
            <a:endParaRPr lang="en-US" sz="1300" dirty="0"/>
          </a:p>
        </p:txBody>
      </p:sp>
      <p:sp>
        <p:nvSpPr>
          <p:cNvPr id="7" name="Oval 9">
            <a:extLst>
              <a:ext uri="{FF2B5EF4-FFF2-40B4-BE49-F238E27FC236}">
                <a16:creationId xmlns="" xmlns:a16="http://schemas.microsoft.com/office/drawing/2014/main" id="{FA766C4F-F9F2-49EF-BC5E-D57AA0FF7DB5}"/>
              </a:ext>
            </a:extLst>
          </p:cNvPr>
          <p:cNvSpPr/>
          <p:nvPr/>
        </p:nvSpPr>
        <p:spPr>
          <a:xfrm>
            <a:off x="3275656" y="294961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en-US" altLang="ko-KR" sz="13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823528" y="270706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3</a:t>
            </a:r>
            <a:endParaRPr lang="en-US" sz="1300" dirty="0"/>
          </a:p>
        </p:txBody>
      </p:sp>
      <p:sp>
        <p:nvSpPr>
          <p:cNvPr id="4" name="직사각형 3"/>
          <p:cNvSpPr/>
          <p:nvPr/>
        </p:nvSpPr>
        <p:spPr>
          <a:xfrm>
            <a:off x="4161803" y="3580688"/>
            <a:ext cx="1307506" cy="11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 smtClean="0"/>
              <a:t>4     5    6     7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392576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  <a:r>
              <a:rPr lang="en-US" altLang="ko-KR" dirty="0"/>
              <a:t>-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아티스트 명에 해당 검색어가 있는 경우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팔로워가</a:t>
            </a:r>
            <a:r>
              <a:rPr lang="ko-KR" altLang="en-US" dirty="0" smtClean="0"/>
              <a:t> 몇 명인지 확인 가능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몇 개의 곡이 있는지 확인 가능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바로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할 수 있는 버튼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 사용자 이름 및 사진을 눌러 사용자 페이지로 이동할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625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1" y="2690234"/>
            <a:ext cx="781313" cy="516097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00" y="2690234"/>
            <a:ext cx="1347168" cy="557162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67" y="3352183"/>
            <a:ext cx="735593" cy="344809"/>
          </a:xfrm>
          <a:prstGeom prst="rect">
            <a:avLst/>
          </a:prstGeom>
        </p:spPr>
      </p:pic>
      <p:sp>
        <p:nvSpPr>
          <p:cNvPr id="9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4766428" y="242715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6201027" y="2427152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11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5673595" y="3247396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86811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사용자 페이지에 들어갔을 때의 페이지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사용자의 정보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사용자가 올린 트랙</a:t>
            </a:r>
            <a:endParaRPr lang="en-US" altLang="ko-KR" dirty="0" smtClean="0"/>
          </a:p>
        </p:txBody>
      </p:sp>
      <p:pic>
        <p:nvPicPr>
          <p:cNvPr id="9830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909060" y="235140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749424" y="3509644"/>
            <a:ext cx="319272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71823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사용자가 올린 앨범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8216"/>
            <a:ext cx="8096250" cy="43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416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7029</Words>
  <Application>Microsoft Office PowerPoint</Application>
  <PresentationFormat>사용자 지정</PresentationFormat>
  <Paragraphs>1306</Paragraphs>
  <Slides>179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0" baseType="lpstr">
      <vt:lpstr>Office 테마</vt:lpstr>
      <vt:lpstr>PowerPoint 프레젠테이션</vt:lpstr>
      <vt:lpstr>메인 화면</vt:lpstr>
      <vt:lpstr>메인 화면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회원가입</vt:lpstr>
      <vt:lpstr>로그인</vt:lpstr>
      <vt:lpstr>로그인</vt:lpstr>
      <vt:lpstr>로그인</vt:lpstr>
      <vt:lpstr>로그인</vt:lpstr>
      <vt:lpstr>로그인</vt:lpstr>
      <vt:lpstr>메인 화면</vt:lpstr>
      <vt:lpstr>메인 화면</vt:lpstr>
      <vt:lpstr>메인 화면</vt:lpstr>
      <vt:lpstr>메인 화면</vt:lpstr>
      <vt:lpstr>메인 화면</vt:lpstr>
      <vt:lpstr>메인 화면</vt:lpstr>
      <vt:lpstr>메인 화면</vt:lpstr>
      <vt:lpstr>메인 화면</vt:lpstr>
      <vt:lpstr>메인 화면</vt:lpstr>
      <vt:lpstr>메인 화면</vt:lpstr>
      <vt:lpstr>메인 화면</vt:lpstr>
      <vt:lpstr>메인 화면</vt:lpstr>
      <vt:lpstr>플레이 리스트 페이지</vt:lpstr>
      <vt:lpstr>플레이 리스트 페이지</vt:lpstr>
      <vt:lpstr>플레이 리스트 페이지</vt:lpstr>
      <vt:lpstr>플레이 리스트 페이지</vt:lpstr>
      <vt:lpstr>사용자 페이지</vt:lpstr>
      <vt:lpstr>사용자 페이지</vt:lpstr>
      <vt:lpstr>사용자 페이지</vt:lpstr>
      <vt:lpstr>음원 페이지</vt:lpstr>
      <vt:lpstr>음원 페이지</vt:lpstr>
      <vt:lpstr>음원 페이지</vt:lpstr>
      <vt:lpstr>재생 바</vt:lpstr>
      <vt:lpstr>재생 바</vt:lpstr>
      <vt:lpstr>재생 바</vt:lpstr>
      <vt:lpstr>재생 바</vt:lpstr>
      <vt:lpstr>재생 바</vt:lpstr>
      <vt:lpstr>재생 바</vt:lpstr>
      <vt:lpstr>재생 바</vt:lpstr>
      <vt:lpstr>재생 바</vt:lpstr>
      <vt:lpstr>재생 바</vt:lpstr>
      <vt:lpstr>재생 바</vt:lpstr>
      <vt:lpstr>플레이 리스트에 추가</vt:lpstr>
      <vt:lpstr>station</vt:lpstr>
      <vt:lpstr>플레이 리스트 추가</vt:lpstr>
      <vt:lpstr>플레이 리스트 추가</vt:lpstr>
      <vt:lpstr>플레이 리스트 추가</vt:lpstr>
      <vt:lpstr>플레이 리스트 추가</vt:lpstr>
      <vt:lpstr>플레이 리스트 페이지</vt:lpstr>
      <vt:lpstr>플레이 리스트 페이지</vt:lpstr>
      <vt:lpstr>플레이 리스트 수정</vt:lpstr>
      <vt:lpstr>플레이 리스트 수정</vt:lpstr>
      <vt:lpstr>사용자 메뉴바</vt:lpstr>
      <vt:lpstr>사용자 프로필</vt:lpstr>
      <vt:lpstr>사용자 메뉴바</vt:lpstr>
      <vt:lpstr>사용자 메뉴바</vt:lpstr>
      <vt:lpstr>사용자 메뉴바</vt:lpstr>
      <vt:lpstr>사용자 메뉴바</vt:lpstr>
      <vt:lpstr>사용자 메뉴바</vt:lpstr>
      <vt:lpstr>사용자 메뉴바</vt:lpstr>
      <vt:lpstr>사용자 메뉴바</vt:lpstr>
      <vt:lpstr>사용자 메뉴바</vt:lpstr>
      <vt:lpstr>사용자 메뉴바</vt:lpstr>
      <vt:lpstr>사용자 메뉴바</vt:lpstr>
      <vt:lpstr>사용자 메뉴바</vt:lpstr>
      <vt:lpstr>비 이메일 인증 업로드</vt:lpstr>
      <vt:lpstr>비 이메일 인증 업로드</vt:lpstr>
      <vt:lpstr>사용자 메뉴바</vt:lpstr>
      <vt:lpstr>사용자 메뉴바</vt:lpstr>
      <vt:lpstr>사용자 메뉴바</vt:lpstr>
      <vt:lpstr>사용자 메뉴바</vt:lpstr>
      <vt:lpstr>사용자 메뉴바</vt:lpstr>
      <vt:lpstr>Collection</vt:lpstr>
      <vt:lpstr>검색</vt:lpstr>
      <vt:lpstr>노래 검색</vt:lpstr>
      <vt:lpstr>노래 검색</vt:lpstr>
      <vt:lpstr>노래 검색</vt:lpstr>
      <vt:lpstr>검색</vt:lpstr>
      <vt:lpstr>검색</vt:lpstr>
      <vt:lpstr>검색</vt:lpstr>
      <vt:lpstr>사용자 페이지</vt:lpstr>
      <vt:lpstr>사용자 페이지</vt:lpstr>
      <vt:lpstr>사용자 페이지</vt:lpstr>
      <vt:lpstr>사용자 페이지</vt:lpstr>
      <vt:lpstr>사용자 정보</vt:lpstr>
      <vt:lpstr>사용자 정보</vt:lpstr>
      <vt:lpstr>사용자 정보</vt:lpstr>
      <vt:lpstr>사용자 정보</vt:lpstr>
      <vt:lpstr>사용자 정보</vt:lpstr>
      <vt:lpstr>곡 정보</vt:lpstr>
      <vt:lpstr>곡 정보</vt:lpstr>
      <vt:lpstr>곡 정보</vt:lpstr>
      <vt:lpstr>곡 정보</vt:lpstr>
      <vt:lpstr>곡 정보</vt:lpstr>
      <vt:lpstr>검색</vt:lpstr>
      <vt:lpstr>검색 </vt:lpstr>
      <vt:lpstr>검색 </vt:lpstr>
      <vt:lpstr>비인증 로그인 업로드</vt:lpstr>
      <vt:lpstr>기타 환경 설정</vt:lpstr>
      <vt:lpstr>기타 환경 설정</vt:lpstr>
      <vt:lpstr>기타 환경 설정</vt:lpstr>
      <vt:lpstr>기타 환경 설정</vt:lpstr>
      <vt:lpstr>기타 환경 설정</vt:lpstr>
      <vt:lpstr>기타 환경 설정</vt:lpstr>
      <vt:lpstr>기타 환경 설정</vt:lpstr>
      <vt:lpstr>기타 환경 설정</vt:lpstr>
      <vt:lpstr>기타 환경 설정</vt:lpstr>
      <vt:lpstr>기타 환경 설정</vt:lpstr>
      <vt:lpstr>회원 탈퇴</vt:lpstr>
      <vt:lpstr>회원 탈퇴</vt:lpstr>
      <vt:lpstr>회원 탈퇴</vt:lpstr>
      <vt:lpstr>덧글 달기</vt:lpstr>
      <vt:lpstr>덧글 달기</vt:lpstr>
      <vt:lpstr>덧글 달기</vt:lpstr>
      <vt:lpstr>덧글 달기</vt:lpstr>
      <vt:lpstr>덧글 달기</vt:lpstr>
      <vt:lpstr>덧글 달기</vt:lpstr>
      <vt:lpstr>덧글 달기</vt:lpstr>
      <vt:lpstr>업로드</vt:lpstr>
      <vt:lpstr>업로드</vt:lpstr>
      <vt:lpstr>업로드</vt:lpstr>
      <vt:lpstr>업로드</vt:lpstr>
      <vt:lpstr>업로드</vt:lpstr>
      <vt:lpstr>업로드</vt:lpstr>
      <vt:lpstr>업로드</vt:lpstr>
      <vt:lpstr>업로드</vt:lpstr>
      <vt:lpstr>업로드</vt:lpstr>
      <vt:lpstr>업로드 곡 정보</vt:lpstr>
      <vt:lpstr>업로드 곡 정보</vt:lpstr>
      <vt:lpstr>업로드 곡 정보</vt:lpstr>
      <vt:lpstr>업로드 곡 정보</vt:lpstr>
      <vt:lpstr>업로드 곡 수정</vt:lpstr>
      <vt:lpstr>업로드 곡 수정</vt:lpstr>
      <vt:lpstr>업로드 곡 수정</vt:lpstr>
      <vt:lpstr>업로드 곡 수정</vt:lpstr>
      <vt:lpstr>플레이리스트 업로드</vt:lpstr>
      <vt:lpstr>플레이리스트 업로드</vt:lpstr>
      <vt:lpstr>플레이리스트 업로드</vt:lpstr>
      <vt:lpstr>플레이리스트 업로드</vt:lpstr>
      <vt:lpstr>플레이리스트 업로드</vt:lpstr>
      <vt:lpstr>플레이리스트 업로드</vt:lpstr>
      <vt:lpstr>플레이리스트 업로드</vt:lpstr>
      <vt:lpstr>플레이리스트 업로드</vt:lpstr>
      <vt:lpstr>플레이리스트 업로드</vt:lpstr>
      <vt:lpstr>플레이리스트 업로드</vt:lpstr>
      <vt:lpstr>플레이리스트 업로드</vt:lpstr>
      <vt:lpstr>플레이리스트 업로드</vt:lpstr>
      <vt:lpstr>플레이리스트 업로드</vt:lpstr>
      <vt:lpstr>비회원 메뉴</vt:lpstr>
      <vt:lpstr>비회원 메뉴</vt:lpstr>
      <vt:lpstr>비회원 메뉴</vt:lpstr>
      <vt:lpstr>비회원 메뉴</vt:lpstr>
      <vt:lpstr>비회원 메뉴</vt:lpstr>
      <vt:lpstr>비회원 메뉴</vt:lpstr>
      <vt:lpstr>비회원 메뉴</vt:lpstr>
      <vt:lpstr>비회원 메뉴</vt:lpstr>
      <vt:lpstr>비회원 메뉴</vt:lpstr>
      <vt:lpstr>비회원 메뉴</vt:lpstr>
      <vt:lpstr>비회원 메뉴</vt:lpstr>
      <vt:lpstr>비회원 메뉴</vt:lpstr>
      <vt:lpstr>비회원 메뉴</vt:lpstr>
      <vt:lpstr>사이드 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동훈</dc:creator>
  <cp:lastModifiedBy>지우</cp:lastModifiedBy>
  <cp:revision>728</cp:revision>
  <dcterms:created xsi:type="dcterms:W3CDTF">2018-05-05T00:22:54Z</dcterms:created>
  <dcterms:modified xsi:type="dcterms:W3CDTF">2018-07-08T06:38:31Z</dcterms:modified>
</cp:coreProperties>
</file>